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323992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54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8" d="100"/>
          <a:sy n="18" d="100"/>
        </p:scale>
        <p:origin x="2970" y="156"/>
      </p:cViewPr>
      <p:guideLst>
        <p:guide orient="horz" pos="13654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0062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43191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5499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53555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79807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82562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74328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1301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98739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41004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01866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2C911-8080-491C-B220-93432FF1CB7B}" type="datetimeFigureOut">
              <a:rPr lang="en-SG" smtClean="0"/>
              <a:t>11/3/2024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402BA-F636-4776-99E0-58E24DFC1D2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64265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239902" rtl="0" eaLnBrk="1" latinLnBrk="0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9644" y="900319"/>
            <a:ext cx="30600000" cy="414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7304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SG" dirty="0"/>
              <a:t>Overall Size:</a:t>
            </a:r>
            <a:br>
              <a:rPr lang="en-SG" dirty="0"/>
            </a:br>
            <a:r>
              <a:rPr lang="en-SG" dirty="0"/>
              <a:t>90cm x 120cm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05030" y="21885402"/>
            <a:ext cx="28989229" cy="15040222"/>
          </a:xfrm>
          <a:prstGeom prst="rect">
            <a:avLst/>
          </a:prstGeom>
        </p:spPr>
        <p:txBody>
          <a:bodyPr vert="horz" lIns="96254" tIns="48127" rIns="96254" bIns="48127" rtlCol="0" anchor="t" anchorCtr="0">
            <a:normAutofit/>
          </a:bodyPr>
          <a:lstStyle>
            <a:lvl1pPr algn="ctr" defTabSz="32399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2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SG" sz="6316" dirty="0"/>
              <a:t>Keep your text &amp; images (other than background) at least 2.5cm away from the edge</a:t>
            </a:r>
          </a:p>
        </p:txBody>
      </p:sp>
    </p:spTree>
    <p:extLst>
      <p:ext uri="{BB962C8B-B14F-4D97-AF65-F5344CB8AC3E}">
        <p14:creationId xmlns:p14="http://schemas.microsoft.com/office/powerpoint/2010/main" val="3319999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44</TotalTime>
  <Words>24</Words>
  <Application>Microsoft Office PowerPoint</Application>
  <PresentationFormat>自訂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Overall Size: 90cm x 120cm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Overall Size: 90cm x 114cm</dc:title>
  <dc:creator>user</dc:creator>
  <cp:lastModifiedBy>user</cp:lastModifiedBy>
  <cp:revision>5</cp:revision>
  <cp:lastPrinted>2020-09-22T03:44:27Z</cp:lastPrinted>
  <dcterms:created xsi:type="dcterms:W3CDTF">2020-09-22T03:07:24Z</dcterms:created>
  <dcterms:modified xsi:type="dcterms:W3CDTF">2024-03-11T06:00:51Z</dcterms:modified>
</cp:coreProperties>
</file>