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handoutMasterIdLst>
    <p:handoutMasterId r:id="rId24"/>
  </p:handoutMasterIdLst>
  <p:sldIdLst>
    <p:sldId id="256" r:id="rId2"/>
    <p:sldId id="267" r:id="rId3"/>
    <p:sldId id="262" r:id="rId4"/>
    <p:sldId id="295" r:id="rId5"/>
    <p:sldId id="296" r:id="rId6"/>
    <p:sldId id="282" r:id="rId7"/>
    <p:sldId id="283" r:id="rId8"/>
    <p:sldId id="284" r:id="rId9"/>
    <p:sldId id="297" r:id="rId10"/>
    <p:sldId id="298" r:id="rId11"/>
    <p:sldId id="299" r:id="rId12"/>
    <p:sldId id="290" r:id="rId13"/>
    <p:sldId id="294" r:id="rId14"/>
    <p:sldId id="292" r:id="rId15"/>
    <p:sldId id="300" r:id="rId16"/>
    <p:sldId id="301" r:id="rId17"/>
    <p:sldId id="302" r:id="rId18"/>
    <p:sldId id="303" r:id="rId19"/>
    <p:sldId id="304" r:id="rId20"/>
    <p:sldId id="305" r:id="rId21"/>
    <p:sldId id="293" r:id="rId22"/>
  </p:sldIdLst>
  <p:sldSz cx="9144000" cy="6858000" type="screen4x3"/>
  <p:notesSz cx="6797675" cy="9928225"/>
  <p:defaultTextStyle>
    <a:defPPr>
      <a:defRPr lang="zh-TW"/>
    </a:defPPr>
    <a:lvl1pPr algn="l"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l"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l"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l"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l"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99"/>
    <a:srgbClr val="7DDDFF"/>
    <a:srgbClr val="FFCC99"/>
    <a:srgbClr val="0000CC"/>
    <a:srgbClr val="FFFFCC"/>
    <a:srgbClr val="FF0000"/>
    <a:srgbClr val="00729A"/>
    <a:srgbClr val="0594FF"/>
    <a:srgbClr val="AFDC7E"/>
    <a:srgbClr val="4FD1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佈景主題樣式 1 - 輔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等深淺樣式 2 - 輔色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DA37D80-6434-44D0-A028-1B22A696006F}" styleName="淺色樣式 3 - 輔色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8A107856-5554-42FB-B03E-39F5DBC370BA}" styleName="中等深淺樣式 4 - 輔色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16DA210-FB5B-4158-B5E0-FEB733F419BA}" styleName="淺色樣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72833802-FEF1-4C79-8D5D-14CF1EAF98D9}" styleName="淺色樣式 2 - 輔色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5" d="100"/>
          <a:sy n="75" d="100"/>
        </p:scale>
        <p:origin x="-1014" y="-7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60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A9C4441-0AB3-4AF1-8D20-28DC6CB674D0}" type="doc">
      <dgm:prSet loTypeId="urn:microsoft.com/office/officeart/2005/8/layout/hierarchy2" loCatId="hierarchy" qsTypeId="urn:microsoft.com/office/officeart/2005/8/quickstyle/simple1" qsCatId="simple" csTypeId="urn:microsoft.com/office/officeart/2005/8/colors/accent2_3" csCatId="accent2" phldr="1"/>
      <dgm:spPr/>
      <dgm:t>
        <a:bodyPr/>
        <a:lstStyle/>
        <a:p>
          <a:endParaRPr lang="zh-TW" altLang="en-US"/>
        </a:p>
      </dgm:t>
    </dgm:pt>
    <dgm:pt modelId="{F498749E-C860-4269-9F1D-93F01CA23534}">
      <dgm:prSet phldrT="[文字]" custT="1"/>
      <dgm:spPr>
        <a:solidFill>
          <a:srgbClr val="669900"/>
        </a:solidFill>
      </dgm:spPr>
      <dgm:t>
        <a:bodyPr/>
        <a:lstStyle/>
        <a:p>
          <a:r>
            <a:rPr lang="zh-TW" altLang="en-US" sz="2000" dirty="0" smtClean="0">
              <a:solidFill>
                <a:schemeClr val="tx1"/>
              </a:solidFill>
            </a:rPr>
            <a:t>學生擔任教師執行之校內外</a:t>
          </a:r>
          <a:r>
            <a:rPr lang="zh-TW" altLang="en-US" sz="2000" dirty="0" smtClean="0">
              <a:solidFill>
                <a:srgbClr val="FF0000"/>
              </a:solidFill>
            </a:rPr>
            <a:t>計畫兼任助理人員</a:t>
          </a:r>
          <a:endParaRPr lang="zh-TW" altLang="en-US" sz="2000" dirty="0">
            <a:solidFill>
              <a:srgbClr val="FF0000"/>
            </a:solidFill>
          </a:endParaRPr>
        </a:p>
      </dgm:t>
    </dgm:pt>
    <dgm:pt modelId="{7AF62FE5-7A44-40DF-BAD9-4B8E83B7D2DF}" type="parTrans" cxnId="{59DA5308-19FF-42A3-88D8-7173342EE1B8}">
      <dgm:prSet/>
      <dgm:spPr/>
      <dgm:t>
        <a:bodyPr/>
        <a:lstStyle/>
        <a:p>
          <a:endParaRPr lang="zh-TW" altLang="en-US"/>
        </a:p>
      </dgm:t>
    </dgm:pt>
    <dgm:pt modelId="{AF39187D-1E2A-453E-B3D8-911FCA738155}" type="sibTrans" cxnId="{59DA5308-19FF-42A3-88D8-7173342EE1B8}">
      <dgm:prSet/>
      <dgm:spPr/>
      <dgm:t>
        <a:bodyPr/>
        <a:lstStyle/>
        <a:p>
          <a:endParaRPr lang="zh-TW" altLang="en-US"/>
        </a:p>
      </dgm:t>
    </dgm:pt>
    <dgm:pt modelId="{3FCB2C14-CD99-42E0-8EF5-CA278CDF2FA9}">
      <dgm:prSet phldrT="[文字]" custT="1"/>
      <dgm:spPr>
        <a:solidFill>
          <a:srgbClr val="FFCC99"/>
        </a:solidFill>
      </dgm:spPr>
      <dgm:t>
        <a:bodyPr/>
        <a:lstStyle/>
        <a:p>
          <a:r>
            <a:rPr lang="zh-TW" altLang="en-US" sz="2000" dirty="0" smtClean="0">
              <a:solidFill>
                <a:srgbClr val="FF0000"/>
              </a:solidFill>
            </a:rPr>
            <a:t>無</a:t>
          </a:r>
          <a:r>
            <a:rPr lang="zh-TW" altLang="en-US" sz="2000" dirty="0" smtClean="0">
              <a:solidFill>
                <a:schemeClr val="tx1"/>
              </a:solidFill>
            </a:rPr>
            <a:t>勞務</a:t>
          </a:r>
          <a:endParaRPr lang="en-US" altLang="zh-TW" sz="2000" dirty="0" smtClean="0">
            <a:solidFill>
              <a:schemeClr val="tx1"/>
            </a:solidFill>
          </a:endParaRPr>
        </a:p>
        <a:p>
          <a:r>
            <a:rPr lang="zh-TW" altLang="en-US" sz="2000" dirty="0" smtClean="0">
              <a:solidFill>
                <a:schemeClr val="tx1"/>
              </a:solidFill>
            </a:rPr>
            <a:t>對價</a:t>
          </a:r>
          <a:endParaRPr lang="zh-TW" altLang="en-US" sz="2000" dirty="0">
            <a:solidFill>
              <a:schemeClr val="tx1"/>
            </a:solidFill>
          </a:endParaRPr>
        </a:p>
      </dgm:t>
    </dgm:pt>
    <dgm:pt modelId="{BDEDF36A-38C1-4C11-8195-9903F742CF88}" type="parTrans" cxnId="{E955E988-85FB-41B4-B5F2-2833A92D2393}">
      <dgm:prSet/>
      <dgm:spPr/>
      <dgm:t>
        <a:bodyPr/>
        <a:lstStyle/>
        <a:p>
          <a:endParaRPr lang="zh-TW" altLang="en-US"/>
        </a:p>
      </dgm:t>
    </dgm:pt>
    <dgm:pt modelId="{96205637-CCA3-4364-B8A1-F93806BA91C7}" type="sibTrans" cxnId="{E955E988-85FB-41B4-B5F2-2833A92D2393}">
      <dgm:prSet/>
      <dgm:spPr/>
      <dgm:t>
        <a:bodyPr/>
        <a:lstStyle/>
        <a:p>
          <a:endParaRPr lang="zh-TW" altLang="en-US"/>
        </a:p>
      </dgm:t>
    </dgm:pt>
    <dgm:pt modelId="{53C5A251-F7EC-4F99-9955-6E6E72BE1A73}">
      <dgm:prSet phldrT="[文字]" custT="1"/>
      <dgm:spPr>
        <a:solidFill>
          <a:srgbClr val="FFCC99"/>
        </a:solidFill>
      </dgm:spPr>
      <dgm:t>
        <a:bodyPr/>
        <a:lstStyle/>
        <a:p>
          <a:r>
            <a:rPr lang="zh-TW" altLang="en-US" sz="2000" dirty="0" smtClean="0">
              <a:solidFill>
                <a:srgbClr val="FF0000"/>
              </a:solidFill>
            </a:rPr>
            <a:t>適用</a:t>
          </a:r>
          <a:r>
            <a:rPr lang="zh-TW" altLang="en-US" sz="2000" dirty="0" smtClean="0">
              <a:solidFill>
                <a:schemeClr val="tx1"/>
              </a:solidFill>
            </a:rPr>
            <a:t>論文研究學習獎勵方案</a:t>
          </a:r>
          <a:endParaRPr lang="zh-TW" altLang="en-US" sz="2000" dirty="0">
            <a:solidFill>
              <a:schemeClr val="tx1"/>
            </a:solidFill>
          </a:endParaRPr>
        </a:p>
      </dgm:t>
    </dgm:pt>
    <dgm:pt modelId="{0FD4FF91-1581-4B33-9274-6E9F857E81BF}" type="parTrans" cxnId="{EF993AC9-93CA-43ED-A964-9B2A879ACC78}">
      <dgm:prSet/>
      <dgm:spPr/>
      <dgm:t>
        <a:bodyPr/>
        <a:lstStyle/>
        <a:p>
          <a:endParaRPr lang="zh-TW" altLang="en-US"/>
        </a:p>
      </dgm:t>
    </dgm:pt>
    <dgm:pt modelId="{0877201C-C59B-4CA1-AA66-3529B9E09B33}" type="sibTrans" cxnId="{EF993AC9-93CA-43ED-A964-9B2A879ACC78}">
      <dgm:prSet/>
      <dgm:spPr/>
      <dgm:t>
        <a:bodyPr/>
        <a:lstStyle/>
        <a:p>
          <a:endParaRPr lang="zh-TW" altLang="en-US"/>
        </a:p>
      </dgm:t>
    </dgm:pt>
    <dgm:pt modelId="{D4A01AEE-1611-4A96-BAF9-E7A1147EB858}">
      <dgm:prSet phldrT="[文字]" custT="1"/>
      <dgm:spPr>
        <a:solidFill>
          <a:srgbClr val="FFCC99"/>
        </a:solidFill>
      </dgm:spPr>
      <dgm:t>
        <a:bodyPr/>
        <a:lstStyle/>
        <a:p>
          <a:r>
            <a:rPr lang="zh-TW" altLang="en-US" sz="2000" dirty="0" smtClean="0">
              <a:solidFill>
                <a:schemeClr val="tx1"/>
              </a:solidFill>
            </a:rPr>
            <a:t>提出申請表作為人事進用的</a:t>
          </a:r>
          <a:r>
            <a:rPr lang="zh-TW" altLang="en-US" sz="2000" dirty="0" smtClean="0">
              <a:solidFill>
                <a:srgbClr val="FF0000"/>
              </a:solidFill>
            </a:rPr>
            <a:t>附件</a:t>
          </a:r>
          <a:endParaRPr lang="zh-TW" altLang="en-US" sz="2000" dirty="0">
            <a:solidFill>
              <a:srgbClr val="FF0000"/>
            </a:solidFill>
          </a:endParaRPr>
        </a:p>
      </dgm:t>
    </dgm:pt>
    <dgm:pt modelId="{5E32C447-6C88-4538-896E-B9CE904DA0FC}" type="parTrans" cxnId="{00075963-D4E7-46A7-848B-FCA1D5289344}">
      <dgm:prSet/>
      <dgm:spPr/>
      <dgm:t>
        <a:bodyPr/>
        <a:lstStyle/>
        <a:p>
          <a:endParaRPr lang="zh-TW" altLang="en-US"/>
        </a:p>
      </dgm:t>
    </dgm:pt>
    <dgm:pt modelId="{2590D92B-4CC4-4AF2-B578-30DA1012D370}" type="sibTrans" cxnId="{00075963-D4E7-46A7-848B-FCA1D5289344}">
      <dgm:prSet/>
      <dgm:spPr/>
      <dgm:t>
        <a:bodyPr/>
        <a:lstStyle/>
        <a:p>
          <a:endParaRPr lang="zh-TW" altLang="en-US"/>
        </a:p>
      </dgm:t>
    </dgm:pt>
    <dgm:pt modelId="{68081CA6-74E1-4C93-AD0D-3F20BA2E5FA1}">
      <dgm:prSet phldrT="[文字]" custT="1"/>
      <dgm:spPr>
        <a:solidFill>
          <a:schemeClr val="accent5">
            <a:lumMod val="75000"/>
          </a:schemeClr>
        </a:solidFill>
      </dgm:spPr>
      <dgm:t>
        <a:bodyPr/>
        <a:lstStyle/>
        <a:p>
          <a:r>
            <a:rPr lang="zh-TW" altLang="en-US" sz="2000" dirty="0" smtClean="0">
              <a:solidFill>
                <a:srgbClr val="FF0000"/>
              </a:solidFill>
            </a:rPr>
            <a:t>有</a:t>
          </a:r>
          <a:r>
            <a:rPr lang="zh-TW" altLang="en-US" sz="2000" dirty="0" smtClean="0">
              <a:solidFill>
                <a:schemeClr val="tx1"/>
              </a:solidFill>
            </a:rPr>
            <a:t>勞務對價</a:t>
          </a:r>
          <a:endParaRPr lang="zh-TW" altLang="en-US" sz="2000" dirty="0">
            <a:solidFill>
              <a:schemeClr val="tx1"/>
            </a:solidFill>
          </a:endParaRPr>
        </a:p>
      </dgm:t>
    </dgm:pt>
    <dgm:pt modelId="{3B651D2F-060A-4062-A1CC-21E49FAC2006}" type="parTrans" cxnId="{C610AB3A-103F-4AF8-8B9B-63F4EBB4FDC5}">
      <dgm:prSet/>
      <dgm:spPr/>
      <dgm:t>
        <a:bodyPr/>
        <a:lstStyle/>
        <a:p>
          <a:endParaRPr lang="zh-TW" altLang="en-US"/>
        </a:p>
      </dgm:t>
    </dgm:pt>
    <dgm:pt modelId="{0E92F417-1B84-409E-9BFF-135AAA9819B3}" type="sibTrans" cxnId="{C610AB3A-103F-4AF8-8B9B-63F4EBB4FDC5}">
      <dgm:prSet/>
      <dgm:spPr/>
      <dgm:t>
        <a:bodyPr/>
        <a:lstStyle/>
        <a:p>
          <a:endParaRPr lang="zh-TW" altLang="en-US"/>
        </a:p>
      </dgm:t>
    </dgm:pt>
    <dgm:pt modelId="{B60A85F3-5EAE-4084-8BCE-EA2A54231E1A}">
      <dgm:prSet phldrT="[文字]" custT="1"/>
      <dgm:spPr>
        <a:solidFill>
          <a:schemeClr val="accent5">
            <a:lumMod val="75000"/>
          </a:schemeClr>
        </a:solidFill>
      </dgm:spPr>
      <dgm:t>
        <a:bodyPr/>
        <a:lstStyle/>
        <a:p>
          <a:r>
            <a:rPr lang="zh-TW" altLang="en-US" sz="2000" dirty="0" smtClean="0">
              <a:solidFill>
                <a:srgbClr val="FF0000"/>
              </a:solidFill>
            </a:rPr>
            <a:t>不適用</a:t>
          </a:r>
          <a:r>
            <a:rPr lang="zh-TW" altLang="en-US" sz="2000" dirty="0" smtClean="0">
              <a:solidFill>
                <a:schemeClr val="tx1"/>
              </a:solidFill>
            </a:rPr>
            <a:t>論文研究學習獎勵方案</a:t>
          </a:r>
          <a:endParaRPr lang="zh-TW" altLang="en-US" sz="1000" dirty="0">
            <a:solidFill>
              <a:schemeClr val="tx1"/>
            </a:solidFill>
          </a:endParaRPr>
        </a:p>
      </dgm:t>
    </dgm:pt>
    <dgm:pt modelId="{F874230B-66DB-4327-BEF8-D053ADDBDC41}" type="parTrans" cxnId="{1B1F6C2A-F375-4600-A290-DB508AE1C6E5}">
      <dgm:prSet/>
      <dgm:spPr/>
      <dgm:t>
        <a:bodyPr/>
        <a:lstStyle/>
        <a:p>
          <a:endParaRPr lang="zh-TW" altLang="en-US"/>
        </a:p>
      </dgm:t>
    </dgm:pt>
    <dgm:pt modelId="{501F8F9E-4046-4542-A2CF-AE002729EDE6}" type="sibTrans" cxnId="{1B1F6C2A-F375-4600-A290-DB508AE1C6E5}">
      <dgm:prSet/>
      <dgm:spPr/>
      <dgm:t>
        <a:bodyPr/>
        <a:lstStyle/>
        <a:p>
          <a:endParaRPr lang="zh-TW" altLang="en-US"/>
        </a:p>
      </dgm:t>
    </dgm:pt>
    <dgm:pt modelId="{BD2A2F95-15B5-485F-8886-6F83DE40EE10}">
      <dgm:prSet phldrT="[文字]" custT="1"/>
      <dgm:spPr>
        <a:solidFill>
          <a:srgbClr val="FFCC99"/>
        </a:solidFill>
      </dgm:spPr>
      <dgm:t>
        <a:bodyPr/>
        <a:lstStyle/>
        <a:p>
          <a:r>
            <a:rPr lang="zh-TW" altLang="en-US" sz="2000" dirty="0" smtClean="0">
              <a:solidFill>
                <a:schemeClr val="tx1"/>
              </a:solidFill>
            </a:rPr>
            <a:t>依人事室進用程序認定為</a:t>
          </a:r>
          <a:r>
            <a:rPr lang="zh-TW" altLang="en-US" sz="2000" dirty="0" smtClean="0">
              <a:solidFill>
                <a:srgbClr val="FF0000"/>
              </a:solidFill>
            </a:rPr>
            <a:t>研究獎助生</a:t>
          </a:r>
          <a:endParaRPr lang="zh-TW" altLang="en-US" sz="2000" dirty="0">
            <a:solidFill>
              <a:srgbClr val="FF0000"/>
            </a:solidFill>
          </a:endParaRPr>
        </a:p>
      </dgm:t>
    </dgm:pt>
    <dgm:pt modelId="{74337C81-7E00-4E83-9D09-CADFED62270A}" type="parTrans" cxnId="{7118AF30-85D5-43E9-A583-3C750C7EAD28}">
      <dgm:prSet/>
      <dgm:spPr/>
      <dgm:t>
        <a:bodyPr/>
        <a:lstStyle/>
        <a:p>
          <a:endParaRPr lang="zh-TW" altLang="en-US"/>
        </a:p>
      </dgm:t>
    </dgm:pt>
    <dgm:pt modelId="{CA227439-F6F0-4624-8DA5-D45E0A5B46B4}" type="sibTrans" cxnId="{7118AF30-85D5-43E9-A583-3C750C7EAD28}">
      <dgm:prSet/>
      <dgm:spPr/>
      <dgm:t>
        <a:bodyPr/>
        <a:lstStyle/>
        <a:p>
          <a:endParaRPr lang="zh-TW" altLang="en-US"/>
        </a:p>
      </dgm:t>
    </dgm:pt>
    <dgm:pt modelId="{E9934408-A948-42BE-9DF9-D3C4D4AB30F9}">
      <dgm:prSet phldrT="[文字]"/>
      <dgm:spPr>
        <a:solidFill>
          <a:srgbClr val="FFCC99"/>
        </a:solidFill>
      </dgm:spPr>
      <dgm:t>
        <a:bodyPr/>
        <a:lstStyle/>
        <a:p>
          <a:r>
            <a:rPr lang="zh-TW" altLang="en-US" dirty="0" smtClean="0">
              <a:solidFill>
                <a:srgbClr val="FF0000"/>
              </a:solidFill>
            </a:rPr>
            <a:t>評量通過</a:t>
          </a:r>
          <a:r>
            <a:rPr lang="zh-TW" altLang="en-US" dirty="0" smtClean="0">
              <a:solidFill>
                <a:schemeClr val="tx1"/>
              </a:solidFill>
            </a:rPr>
            <a:t>給予獎助金或助學金</a:t>
          </a:r>
          <a:endParaRPr lang="zh-TW" altLang="en-US" dirty="0">
            <a:solidFill>
              <a:schemeClr val="tx1"/>
            </a:solidFill>
          </a:endParaRPr>
        </a:p>
      </dgm:t>
    </dgm:pt>
    <dgm:pt modelId="{3DFC8EBA-F846-42B3-A249-48D46C5F26F9}" type="parTrans" cxnId="{DA880506-0821-4EC7-861F-0C33DC2E3B1C}">
      <dgm:prSet/>
      <dgm:spPr/>
      <dgm:t>
        <a:bodyPr/>
        <a:lstStyle/>
        <a:p>
          <a:endParaRPr lang="zh-TW" altLang="en-US"/>
        </a:p>
      </dgm:t>
    </dgm:pt>
    <dgm:pt modelId="{2F0346C4-559B-4055-B93C-803A192E3537}" type="sibTrans" cxnId="{DA880506-0821-4EC7-861F-0C33DC2E3B1C}">
      <dgm:prSet/>
      <dgm:spPr/>
      <dgm:t>
        <a:bodyPr/>
        <a:lstStyle/>
        <a:p>
          <a:endParaRPr lang="zh-TW" altLang="en-US"/>
        </a:p>
      </dgm:t>
    </dgm:pt>
    <dgm:pt modelId="{8520BDC7-5ABA-497A-BD0E-9EC8F46DEA21}">
      <dgm:prSet phldrT="[文字]" custT="1"/>
      <dgm:spPr>
        <a:solidFill>
          <a:schemeClr val="accent5">
            <a:lumMod val="75000"/>
          </a:schemeClr>
        </a:solidFill>
      </dgm:spPr>
      <dgm:t>
        <a:bodyPr/>
        <a:lstStyle/>
        <a:p>
          <a:r>
            <a:rPr lang="zh-TW" altLang="en-US" sz="1800" baseline="0" dirty="0" smtClean="0">
              <a:solidFill>
                <a:schemeClr val="tx1"/>
              </a:solidFill>
            </a:rPr>
            <a:t>依人事室規定</a:t>
          </a:r>
          <a:r>
            <a:rPr lang="zh-TW" altLang="en-US" sz="1800" baseline="0" dirty="0" smtClean="0">
              <a:solidFill>
                <a:srgbClr val="FF0000"/>
              </a:solidFill>
            </a:rPr>
            <a:t>僱傭型兼任助理</a:t>
          </a:r>
          <a:r>
            <a:rPr lang="zh-TW" altLang="en-US" sz="1800" baseline="0" dirty="0" smtClean="0">
              <a:solidFill>
                <a:schemeClr val="tx1"/>
              </a:solidFill>
            </a:rPr>
            <a:t>進用程序處理</a:t>
          </a:r>
          <a:endParaRPr lang="zh-TW" altLang="en-US" sz="1800" baseline="0" dirty="0">
            <a:solidFill>
              <a:schemeClr val="tx1"/>
            </a:solidFill>
          </a:endParaRPr>
        </a:p>
      </dgm:t>
    </dgm:pt>
    <dgm:pt modelId="{C26EF1F3-B7DB-4AAA-A422-3863CFEAAB87}" type="parTrans" cxnId="{BFE19E3C-05CC-49C2-BD1E-7EA53CECE3B6}">
      <dgm:prSet/>
      <dgm:spPr/>
      <dgm:t>
        <a:bodyPr/>
        <a:lstStyle/>
        <a:p>
          <a:endParaRPr lang="zh-TW" altLang="en-US"/>
        </a:p>
      </dgm:t>
    </dgm:pt>
    <dgm:pt modelId="{6A5E3784-5E54-4EFB-9C97-79DD544877A6}" type="sibTrans" cxnId="{BFE19E3C-05CC-49C2-BD1E-7EA53CECE3B6}">
      <dgm:prSet/>
      <dgm:spPr/>
      <dgm:t>
        <a:bodyPr/>
        <a:lstStyle/>
        <a:p>
          <a:endParaRPr lang="zh-TW" altLang="en-US"/>
        </a:p>
      </dgm:t>
    </dgm:pt>
    <dgm:pt modelId="{1E67F2B9-C7D4-4747-BA9D-5117D650BC51}" type="pres">
      <dgm:prSet presAssocID="{1A9C4441-0AB3-4AF1-8D20-28DC6CB674D0}" presName="diagram" presStyleCnt="0">
        <dgm:presLayoutVars>
          <dgm:chPref val="1"/>
          <dgm:dir/>
          <dgm:animOne val="branch"/>
          <dgm:animLvl val="lvl"/>
          <dgm:resizeHandles val="exact"/>
        </dgm:presLayoutVars>
      </dgm:prSet>
      <dgm:spPr/>
      <dgm:t>
        <a:bodyPr/>
        <a:lstStyle/>
        <a:p>
          <a:endParaRPr lang="zh-TW" altLang="en-US"/>
        </a:p>
      </dgm:t>
    </dgm:pt>
    <dgm:pt modelId="{57F8BDF8-A421-4A0D-A6E2-E924829A9B67}" type="pres">
      <dgm:prSet presAssocID="{F498749E-C860-4269-9F1D-93F01CA23534}" presName="root1" presStyleCnt="0"/>
      <dgm:spPr/>
    </dgm:pt>
    <dgm:pt modelId="{9213905A-E4B1-4B8F-A5CE-8187988C0971}" type="pres">
      <dgm:prSet presAssocID="{F498749E-C860-4269-9F1D-93F01CA23534}" presName="LevelOneTextNode" presStyleLbl="node0" presStyleIdx="0" presStyleCnt="1" custScaleY="448394">
        <dgm:presLayoutVars>
          <dgm:chPref val="3"/>
        </dgm:presLayoutVars>
      </dgm:prSet>
      <dgm:spPr/>
      <dgm:t>
        <a:bodyPr/>
        <a:lstStyle/>
        <a:p>
          <a:endParaRPr lang="zh-TW" altLang="en-US"/>
        </a:p>
      </dgm:t>
    </dgm:pt>
    <dgm:pt modelId="{8507C40A-7B91-46FF-9DB6-4299463238F3}" type="pres">
      <dgm:prSet presAssocID="{F498749E-C860-4269-9F1D-93F01CA23534}" presName="level2hierChild" presStyleCnt="0"/>
      <dgm:spPr/>
    </dgm:pt>
    <dgm:pt modelId="{44A4C397-A6B1-4D3D-ACF7-849E56926431}" type="pres">
      <dgm:prSet presAssocID="{BDEDF36A-38C1-4C11-8195-9903F742CF88}" presName="conn2-1" presStyleLbl="parChTrans1D2" presStyleIdx="0" presStyleCnt="2"/>
      <dgm:spPr/>
      <dgm:t>
        <a:bodyPr/>
        <a:lstStyle/>
        <a:p>
          <a:endParaRPr lang="zh-TW" altLang="en-US"/>
        </a:p>
      </dgm:t>
    </dgm:pt>
    <dgm:pt modelId="{A78F415D-E9F8-44BA-8B7A-240C5227632F}" type="pres">
      <dgm:prSet presAssocID="{BDEDF36A-38C1-4C11-8195-9903F742CF88}" presName="connTx" presStyleLbl="parChTrans1D2" presStyleIdx="0" presStyleCnt="2"/>
      <dgm:spPr/>
      <dgm:t>
        <a:bodyPr/>
        <a:lstStyle/>
        <a:p>
          <a:endParaRPr lang="zh-TW" altLang="en-US"/>
        </a:p>
      </dgm:t>
    </dgm:pt>
    <dgm:pt modelId="{BEC1E17F-D9C9-47F6-9F7A-D764F5663E90}" type="pres">
      <dgm:prSet presAssocID="{3FCB2C14-CD99-42E0-8EF5-CA278CDF2FA9}" presName="root2" presStyleCnt="0"/>
      <dgm:spPr/>
    </dgm:pt>
    <dgm:pt modelId="{E36F4287-B7D9-44F7-8D47-DEAEEF6EA2A8}" type="pres">
      <dgm:prSet presAssocID="{3FCB2C14-CD99-42E0-8EF5-CA278CDF2FA9}" presName="LevelTwoTextNode" presStyleLbl="node2" presStyleIdx="0" presStyleCnt="2" custScaleY="360598" custLinFactNeighborX="666" custLinFactNeighborY="-186">
        <dgm:presLayoutVars>
          <dgm:chPref val="3"/>
        </dgm:presLayoutVars>
      </dgm:prSet>
      <dgm:spPr/>
      <dgm:t>
        <a:bodyPr/>
        <a:lstStyle/>
        <a:p>
          <a:endParaRPr lang="zh-TW" altLang="en-US"/>
        </a:p>
      </dgm:t>
    </dgm:pt>
    <dgm:pt modelId="{889CD711-303F-4941-8E9B-20B8758B9399}" type="pres">
      <dgm:prSet presAssocID="{3FCB2C14-CD99-42E0-8EF5-CA278CDF2FA9}" presName="level3hierChild" presStyleCnt="0"/>
      <dgm:spPr/>
    </dgm:pt>
    <dgm:pt modelId="{17372F04-671B-489F-86A6-5115E0F2C4E2}" type="pres">
      <dgm:prSet presAssocID="{0FD4FF91-1581-4B33-9274-6E9F857E81BF}" presName="conn2-1" presStyleLbl="parChTrans1D3" presStyleIdx="0" presStyleCnt="2"/>
      <dgm:spPr/>
      <dgm:t>
        <a:bodyPr/>
        <a:lstStyle/>
        <a:p>
          <a:endParaRPr lang="zh-TW" altLang="en-US"/>
        </a:p>
      </dgm:t>
    </dgm:pt>
    <dgm:pt modelId="{189F5FF8-DF45-44C1-8A31-FF977F74604C}" type="pres">
      <dgm:prSet presAssocID="{0FD4FF91-1581-4B33-9274-6E9F857E81BF}" presName="connTx" presStyleLbl="parChTrans1D3" presStyleIdx="0" presStyleCnt="2"/>
      <dgm:spPr/>
      <dgm:t>
        <a:bodyPr/>
        <a:lstStyle/>
        <a:p>
          <a:endParaRPr lang="zh-TW" altLang="en-US"/>
        </a:p>
      </dgm:t>
    </dgm:pt>
    <dgm:pt modelId="{CC86D841-D15F-42BB-ACD9-2E995D086C3A}" type="pres">
      <dgm:prSet presAssocID="{53C5A251-F7EC-4F99-9955-6E6E72BE1A73}" presName="root2" presStyleCnt="0"/>
      <dgm:spPr/>
    </dgm:pt>
    <dgm:pt modelId="{C3628FB6-9A4B-461A-915D-76876F43C346}" type="pres">
      <dgm:prSet presAssocID="{53C5A251-F7EC-4F99-9955-6E6E72BE1A73}" presName="LevelTwoTextNode" presStyleLbl="node3" presStyleIdx="0" presStyleCnt="2" custScaleY="360231">
        <dgm:presLayoutVars>
          <dgm:chPref val="3"/>
        </dgm:presLayoutVars>
      </dgm:prSet>
      <dgm:spPr/>
      <dgm:t>
        <a:bodyPr/>
        <a:lstStyle/>
        <a:p>
          <a:endParaRPr lang="zh-TW" altLang="en-US"/>
        </a:p>
      </dgm:t>
    </dgm:pt>
    <dgm:pt modelId="{0738083A-D240-4F9E-985F-226BDADFF7D4}" type="pres">
      <dgm:prSet presAssocID="{53C5A251-F7EC-4F99-9955-6E6E72BE1A73}" presName="level3hierChild" presStyleCnt="0"/>
      <dgm:spPr/>
    </dgm:pt>
    <dgm:pt modelId="{C0431079-A143-42B7-A5B9-A672EAD3E5CB}" type="pres">
      <dgm:prSet presAssocID="{5E32C447-6C88-4538-896E-B9CE904DA0FC}" presName="conn2-1" presStyleLbl="parChTrans1D4" presStyleIdx="0" presStyleCnt="4"/>
      <dgm:spPr/>
      <dgm:t>
        <a:bodyPr/>
        <a:lstStyle/>
        <a:p>
          <a:endParaRPr lang="zh-TW" altLang="en-US"/>
        </a:p>
      </dgm:t>
    </dgm:pt>
    <dgm:pt modelId="{7959EB87-3631-485B-B95C-A805C995B401}" type="pres">
      <dgm:prSet presAssocID="{5E32C447-6C88-4538-896E-B9CE904DA0FC}" presName="connTx" presStyleLbl="parChTrans1D4" presStyleIdx="0" presStyleCnt="4"/>
      <dgm:spPr/>
      <dgm:t>
        <a:bodyPr/>
        <a:lstStyle/>
        <a:p>
          <a:endParaRPr lang="zh-TW" altLang="en-US"/>
        </a:p>
      </dgm:t>
    </dgm:pt>
    <dgm:pt modelId="{CA1353FD-B7FA-44A9-B09D-5D9650A9021D}" type="pres">
      <dgm:prSet presAssocID="{D4A01AEE-1611-4A96-BAF9-E7A1147EB858}" presName="root2" presStyleCnt="0"/>
      <dgm:spPr/>
    </dgm:pt>
    <dgm:pt modelId="{1759B484-D2D5-4215-BBAC-06421252BC35}" type="pres">
      <dgm:prSet presAssocID="{D4A01AEE-1611-4A96-BAF9-E7A1147EB858}" presName="LevelTwoTextNode" presStyleLbl="node4" presStyleIdx="0" presStyleCnt="4" custScaleY="360231">
        <dgm:presLayoutVars>
          <dgm:chPref val="3"/>
        </dgm:presLayoutVars>
      </dgm:prSet>
      <dgm:spPr/>
      <dgm:t>
        <a:bodyPr/>
        <a:lstStyle/>
        <a:p>
          <a:endParaRPr lang="zh-TW" altLang="en-US"/>
        </a:p>
      </dgm:t>
    </dgm:pt>
    <dgm:pt modelId="{54847285-6063-4140-95D2-09BEEFA8818E}" type="pres">
      <dgm:prSet presAssocID="{D4A01AEE-1611-4A96-BAF9-E7A1147EB858}" presName="level3hierChild" presStyleCnt="0"/>
      <dgm:spPr/>
    </dgm:pt>
    <dgm:pt modelId="{D3E3E652-5471-4A8A-BF81-240D0D48EAE7}" type="pres">
      <dgm:prSet presAssocID="{74337C81-7E00-4E83-9D09-CADFED62270A}" presName="conn2-1" presStyleLbl="parChTrans1D4" presStyleIdx="1" presStyleCnt="4"/>
      <dgm:spPr/>
      <dgm:t>
        <a:bodyPr/>
        <a:lstStyle/>
        <a:p>
          <a:endParaRPr lang="zh-TW" altLang="en-US"/>
        </a:p>
      </dgm:t>
    </dgm:pt>
    <dgm:pt modelId="{2D7F9A80-C647-45B1-9F92-8C523AA1670C}" type="pres">
      <dgm:prSet presAssocID="{74337C81-7E00-4E83-9D09-CADFED62270A}" presName="connTx" presStyleLbl="parChTrans1D4" presStyleIdx="1" presStyleCnt="4"/>
      <dgm:spPr/>
      <dgm:t>
        <a:bodyPr/>
        <a:lstStyle/>
        <a:p>
          <a:endParaRPr lang="zh-TW" altLang="en-US"/>
        </a:p>
      </dgm:t>
    </dgm:pt>
    <dgm:pt modelId="{EB51CCA1-2295-418E-A419-15EDB240C554}" type="pres">
      <dgm:prSet presAssocID="{BD2A2F95-15B5-485F-8886-6F83DE40EE10}" presName="root2" presStyleCnt="0"/>
      <dgm:spPr/>
    </dgm:pt>
    <dgm:pt modelId="{5098E6E1-7C2F-48E6-A87F-6E37FBDB3A43}" type="pres">
      <dgm:prSet presAssocID="{BD2A2F95-15B5-485F-8886-6F83DE40EE10}" presName="LevelTwoTextNode" presStyleLbl="node4" presStyleIdx="1" presStyleCnt="4" custScaleY="360231">
        <dgm:presLayoutVars>
          <dgm:chPref val="3"/>
        </dgm:presLayoutVars>
      </dgm:prSet>
      <dgm:spPr/>
      <dgm:t>
        <a:bodyPr/>
        <a:lstStyle/>
        <a:p>
          <a:endParaRPr lang="zh-TW" altLang="en-US"/>
        </a:p>
      </dgm:t>
    </dgm:pt>
    <dgm:pt modelId="{D4976479-A44B-4DE1-8344-A7A236753C5E}" type="pres">
      <dgm:prSet presAssocID="{BD2A2F95-15B5-485F-8886-6F83DE40EE10}" presName="level3hierChild" presStyleCnt="0"/>
      <dgm:spPr/>
    </dgm:pt>
    <dgm:pt modelId="{0B6CAA55-DB7A-486C-AE9D-E7A3D908725D}" type="pres">
      <dgm:prSet presAssocID="{3DFC8EBA-F846-42B3-A249-48D46C5F26F9}" presName="conn2-1" presStyleLbl="parChTrans1D4" presStyleIdx="2" presStyleCnt="4"/>
      <dgm:spPr/>
      <dgm:t>
        <a:bodyPr/>
        <a:lstStyle/>
        <a:p>
          <a:endParaRPr lang="zh-TW" altLang="en-US"/>
        </a:p>
      </dgm:t>
    </dgm:pt>
    <dgm:pt modelId="{6366DC20-377F-41C5-99E5-1AE43E271C05}" type="pres">
      <dgm:prSet presAssocID="{3DFC8EBA-F846-42B3-A249-48D46C5F26F9}" presName="connTx" presStyleLbl="parChTrans1D4" presStyleIdx="2" presStyleCnt="4"/>
      <dgm:spPr/>
      <dgm:t>
        <a:bodyPr/>
        <a:lstStyle/>
        <a:p>
          <a:endParaRPr lang="zh-TW" altLang="en-US"/>
        </a:p>
      </dgm:t>
    </dgm:pt>
    <dgm:pt modelId="{30E6F4CA-4AA8-409E-8F49-649D05FDAEFB}" type="pres">
      <dgm:prSet presAssocID="{E9934408-A948-42BE-9DF9-D3C4D4AB30F9}" presName="root2" presStyleCnt="0"/>
      <dgm:spPr/>
    </dgm:pt>
    <dgm:pt modelId="{C6A87CE6-7B12-4064-AC7F-82390C768FA6}" type="pres">
      <dgm:prSet presAssocID="{E9934408-A948-42BE-9DF9-D3C4D4AB30F9}" presName="LevelTwoTextNode" presStyleLbl="node4" presStyleIdx="2" presStyleCnt="4" custScaleY="360231">
        <dgm:presLayoutVars>
          <dgm:chPref val="3"/>
        </dgm:presLayoutVars>
      </dgm:prSet>
      <dgm:spPr/>
      <dgm:t>
        <a:bodyPr/>
        <a:lstStyle/>
        <a:p>
          <a:endParaRPr lang="zh-TW" altLang="en-US"/>
        </a:p>
      </dgm:t>
    </dgm:pt>
    <dgm:pt modelId="{9735AA26-E6F7-45C6-B049-C16308079EB7}" type="pres">
      <dgm:prSet presAssocID="{E9934408-A948-42BE-9DF9-D3C4D4AB30F9}" presName="level3hierChild" presStyleCnt="0"/>
      <dgm:spPr/>
    </dgm:pt>
    <dgm:pt modelId="{3D711AF9-F433-46D3-A7A1-5F554298160C}" type="pres">
      <dgm:prSet presAssocID="{3B651D2F-060A-4062-A1CC-21E49FAC2006}" presName="conn2-1" presStyleLbl="parChTrans1D2" presStyleIdx="1" presStyleCnt="2"/>
      <dgm:spPr/>
      <dgm:t>
        <a:bodyPr/>
        <a:lstStyle/>
        <a:p>
          <a:endParaRPr lang="zh-TW" altLang="en-US"/>
        </a:p>
      </dgm:t>
    </dgm:pt>
    <dgm:pt modelId="{501F0B3D-6495-4298-90BD-C5FD4690CF92}" type="pres">
      <dgm:prSet presAssocID="{3B651D2F-060A-4062-A1CC-21E49FAC2006}" presName="connTx" presStyleLbl="parChTrans1D2" presStyleIdx="1" presStyleCnt="2"/>
      <dgm:spPr/>
      <dgm:t>
        <a:bodyPr/>
        <a:lstStyle/>
        <a:p>
          <a:endParaRPr lang="zh-TW" altLang="en-US"/>
        </a:p>
      </dgm:t>
    </dgm:pt>
    <dgm:pt modelId="{C7204DCB-5007-4B2A-9FFC-A0CBC1293123}" type="pres">
      <dgm:prSet presAssocID="{68081CA6-74E1-4C93-AD0D-3F20BA2E5FA1}" presName="root2" presStyleCnt="0"/>
      <dgm:spPr/>
    </dgm:pt>
    <dgm:pt modelId="{3CCB4865-B52E-4096-A88F-FF4EC104310B}" type="pres">
      <dgm:prSet presAssocID="{68081CA6-74E1-4C93-AD0D-3F20BA2E5FA1}" presName="LevelTwoTextNode" presStyleLbl="node2" presStyleIdx="1" presStyleCnt="2" custScaleY="380822">
        <dgm:presLayoutVars>
          <dgm:chPref val="3"/>
        </dgm:presLayoutVars>
      </dgm:prSet>
      <dgm:spPr/>
      <dgm:t>
        <a:bodyPr/>
        <a:lstStyle/>
        <a:p>
          <a:endParaRPr lang="zh-TW" altLang="en-US"/>
        </a:p>
      </dgm:t>
    </dgm:pt>
    <dgm:pt modelId="{2E606D60-7D10-4E3C-B300-66FB543E6D5B}" type="pres">
      <dgm:prSet presAssocID="{68081CA6-74E1-4C93-AD0D-3F20BA2E5FA1}" presName="level3hierChild" presStyleCnt="0"/>
      <dgm:spPr/>
    </dgm:pt>
    <dgm:pt modelId="{3AF411E6-16EA-4817-A997-39CC8B5C9CC6}" type="pres">
      <dgm:prSet presAssocID="{F874230B-66DB-4327-BEF8-D053ADDBDC41}" presName="conn2-1" presStyleLbl="parChTrans1D3" presStyleIdx="1" presStyleCnt="2"/>
      <dgm:spPr/>
      <dgm:t>
        <a:bodyPr/>
        <a:lstStyle/>
        <a:p>
          <a:endParaRPr lang="zh-TW" altLang="en-US"/>
        </a:p>
      </dgm:t>
    </dgm:pt>
    <dgm:pt modelId="{2BCAC92A-0BA5-49FD-8389-63270A446D65}" type="pres">
      <dgm:prSet presAssocID="{F874230B-66DB-4327-BEF8-D053ADDBDC41}" presName="connTx" presStyleLbl="parChTrans1D3" presStyleIdx="1" presStyleCnt="2"/>
      <dgm:spPr/>
      <dgm:t>
        <a:bodyPr/>
        <a:lstStyle/>
        <a:p>
          <a:endParaRPr lang="zh-TW" altLang="en-US"/>
        </a:p>
      </dgm:t>
    </dgm:pt>
    <dgm:pt modelId="{20FE68C4-26E8-435C-91C9-DC307CB480A2}" type="pres">
      <dgm:prSet presAssocID="{B60A85F3-5EAE-4084-8BCE-EA2A54231E1A}" presName="root2" presStyleCnt="0"/>
      <dgm:spPr/>
    </dgm:pt>
    <dgm:pt modelId="{92E7FAB2-6C11-4F7F-95DF-E50E58520949}" type="pres">
      <dgm:prSet presAssocID="{B60A85F3-5EAE-4084-8BCE-EA2A54231E1A}" presName="LevelTwoTextNode" presStyleLbl="node3" presStyleIdx="1" presStyleCnt="2" custScaleY="375414" custLinFactNeighborX="847" custLinFactNeighborY="0">
        <dgm:presLayoutVars>
          <dgm:chPref val="3"/>
        </dgm:presLayoutVars>
      </dgm:prSet>
      <dgm:spPr/>
      <dgm:t>
        <a:bodyPr/>
        <a:lstStyle/>
        <a:p>
          <a:endParaRPr lang="zh-TW" altLang="en-US"/>
        </a:p>
      </dgm:t>
    </dgm:pt>
    <dgm:pt modelId="{EC8B8467-9E16-42EA-88A5-7D70739889BB}" type="pres">
      <dgm:prSet presAssocID="{B60A85F3-5EAE-4084-8BCE-EA2A54231E1A}" presName="level3hierChild" presStyleCnt="0"/>
      <dgm:spPr/>
    </dgm:pt>
    <dgm:pt modelId="{392399E8-8C9C-4772-B91D-8FA193EFF1BF}" type="pres">
      <dgm:prSet presAssocID="{C26EF1F3-B7DB-4AAA-A422-3863CFEAAB87}" presName="conn2-1" presStyleLbl="parChTrans1D4" presStyleIdx="3" presStyleCnt="4"/>
      <dgm:spPr/>
      <dgm:t>
        <a:bodyPr/>
        <a:lstStyle/>
        <a:p>
          <a:endParaRPr lang="zh-TW" altLang="en-US"/>
        </a:p>
      </dgm:t>
    </dgm:pt>
    <dgm:pt modelId="{8768EC12-8B82-4325-BAC2-CC992221FC1A}" type="pres">
      <dgm:prSet presAssocID="{C26EF1F3-B7DB-4AAA-A422-3863CFEAAB87}" presName="connTx" presStyleLbl="parChTrans1D4" presStyleIdx="3" presStyleCnt="4"/>
      <dgm:spPr/>
      <dgm:t>
        <a:bodyPr/>
        <a:lstStyle/>
        <a:p>
          <a:endParaRPr lang="zh-TW" altLang="en-US"/>
        </a:p>
      </dgm:t>
    </dgm:pt>
    <dgm:pt modelId="{EB676CEE-25E8-4556-815D-035392225614}" type="pres">
      <dgm:prSet presAssocID="{8520BDC7-5ABA-497A-BD0E-9EC8F46DEA21}" presName="root2" presStyleCnt="0"/>
      <dgm:spPr/>
    </dgm:pt>
    <dgm:pt modelId="{B0C46E1D-A601-4DE0-9914-C00682E82426}" type="pres">
      <dgm:prSet presAssocID="{8520BDC7-5ABA-497A-BD0E-9EC8F46DEA21}" presName="LevelTwoTextNode" presStyleLbl="node4" presStyleIdx="3" presStyleCnt="4" custScaleY="375414">
        <dgm:presLayoutVars>
          <dgm:chPref val="3"/>
        </dgm:presLayoutVars>
      </dgm:prSet>
      <dgm:spPr/>
      <dgm:t>
        <a:bodyPr/>
        <a:lstStyle/>
        <a:p>
          <a:endParaRPr lang="zh-TW" altLang="en-US"/>
        </a:p>
      </dgm:t>
    </dgm:pt>
    <dgm:pt modelId="{D8A06B62-FF88-4913-94A4-8E881891D9B3}" type="pres">
      <dgm:prSet presAssocID="{8520BDC7-5ABA-497A-BD0E-9EC8F46DEA21}" presName="level3hierChild" presStyleCnt="0"/>
      <dgm:spPr/>
    </dgm:pt>
  </dgm:ptLst>
  <dgm:cxnLst>
    <dgm:cxn modelId="{874FD107-9B20-47B6-A1C3-29BE6E644D0B}" type="presOf" srcId="{F874230B-66DB-4327-BEF8-D053ADDBDC41}" destId="{3AF411E6-16EA-4817-A997-39CC8B5C9CC6}" srcOrd="0" destOrd="0" presId="urn:microsoft.com/office/officeart/2005/8/layout/hierarchy2"/>
    <dgm:cxn modelId="{3881C067-7535-4255-A6F2-6E72D3E32357}" type="presOf" srcId="{BD2A2F95-15B5-485F-8886-6F83DE40EE10}" destId="{5098E6E1-7C2F-48E6-A87F-6E37FBDB3A43}" srcOrd="0" destOrd="0" presId="urn:microsoft.com/office/officeart/2005/8/layout/hierarchy2"/>
    <dgm:cxn modelId="{2BC46C4D-36E7-4C60-9618-A98E077BA36E}" type="presOf" srcId="{8520BDC7-5ABA-497A-BD0E-9EC8F46DEA21}" destId="{B0C46E1D-A601-4DE0-9914-C00682E82426}" srcOrd="0" destOrd="0" presId="urn:microsoft.com/office/officeart/2005/8/layout/hierarchy2"/>
    <dgm:cxn modelId="{A405A1D5-D36D-408A-8F57-B64F969D6652}" type="presOf" srcId="{3DFC8EBA-F846-42B3-A249-48D46C5F26F9}" destId="{0B6CAA55-DB7A-486C-AE9D-E7A3D908725D}" srcOrd="0" destOrd="0" presId="urn:microsoft.com/office/officeart/2005/8/layout/hierarchy2"/>
    <dgm:cxn modelId="{A109FC3F-6AB6-457B-800E-75B252C0187D}" type="presOf" srcId="{C26EF1F3-B7DB-4AAA-A422-3863CFEAAB87}" destId="{392399E8-8C9C-4772-B91D-8FA193EFF1BF}" srcOrd="0" destOrd="0" presId="urn:microsoft.com/office/officeart/2005/8/layout/hierarchy2"/>
    <dgm:cxn modelId="{6DE8F817-69A6-4D54-A72A-F29613382DC3}" type="presOf" srcId="{F874230B-66DB-4327-BEF8-D053ADDBDC41}" destId="{2BCAC92A-0BA5-49FD-8389-63270A446D65}" srcOrd="1" destOrd="0" presId="urn:microsoft.com/office/officeart/2005/8/layout/hierarchy2"/>
    <dgm:cxn modelId="{2904C140-D985-4303-9264-10F8EF9A27B4}" type="presOf" srcId="{0FD4FF91-1581-4B33-9274-6E9F857E81BF}" destId="{189F5FF8-DF45-44C1-8A31-FF977F74604C}" srcOrd="1" destOrd="0" presId="urn:microsoft.com/office/officeart/2005/8/layout/hierarchy2"/>
    <dgm:cxn modelId="{2BFB311C-427F-4D3A-B851-89A81BF30D09}" type="presOf" srcId="{1A9C4441-0AB3-4AF1-8D20-28DC6CB674D0}" destId="{1E67F2B9-C7D4-4747-BA9D-5117D650BC51}" srcOrd="0" destOrd="0" presId="urn:microsoft.com/office/officeart/2005/8/layout/hierarchy2"/>
    <dgm:cxn modelId="{5DD64418-4264-470C-9D20-B443DBD09680}" type="presOf" srcId="{3DFC8EBA-F846-42B3-A249-48D46C5F26F9}" destId="{6366DC20-377F-41C5-99E5-1AE43E271C05}" srcOrd="1" destOrd="0" presId="urn:microsoft.com/office/officeart/2005/8/layout/hierarchy2"/>
    <dgm:cxn modelId="{76F82B85-1B99-4442-8F81-857B5AA54718}" type="presOf" srcId="{B60A85F3-5EAE-4084-8BCE-EA2A54231E1A}" destId="{92E7FAB2-6C11-4F7F-95DF-E50E58520949}" srcOrd="0" destOrd="0" presId="urn:microsoft.com/office/officeart/2005/8/layout/hierarchy2"/>
    <dgm:cxn modelId="{59DA5308-19FF-42A3-88D8-7173342EE1B8}" srcId="{1A9C4441-0AB3-4AF1-8D20-28DC6CB674D0}" destId="{F498749E-C860-4269-9F1D-93F01CA23534}" srcOrd="0" destOrd="0" parTransId="{7AF62FE5-7A44-40DF-BAD9-4B8E83B7D2DF}" sibTransId="{AF39187D-1E2A-453E-B3D8-911FCA738155}"/>
    <dgm:cxn modelId="{00075963-D4E7-46A7-848B-FCA1D5289344}" srcId="{53C5A251-F7EC-4F99-9955-6E6E72BE1A73}" destId="{D4A01AEE-1611-4A96-BAF9-E7A1147EB858}" srcOrd="0" destOrd="0" parTransId="{5E32C447-6C88-4538-896E-B9CE904DA0FC}" sibTransId="{2590D92B-4CC4-4AF2-B578-30DA1012D370}"/>
    <dgm:cxn modelId="{7118AF30-85D5-43E9-A583-3C750C7EAD28}" srcId="{D4A01AEE-1611-4A96-BAF9-E7A1147EB858}" destId="{BD2A2F95-15B5-485F-8886-6F83DE40EE10}" srcOrd="0" destOrd="0" parTransId="{74337C81-7E00-4E83-9D09-CADFED62270A}" sibTransId="{CA227439-F6F0-4624-8DA5-D45E0A5B46B4}"/>
    <dgm:cxn modelId="{EF993AC9-93CA-43ED-A964-9B2A879ACC78}" srcId="{3FCB2C14-CD99-42E0-8EF5-CA278CDF2FA9}" destId="{53C5A251-F7EC-4F99-9955-6E6E72BE1A73}" srcOrd="0" destOrd="0" parTransId="{0FD4FF91-1581-4B33-9274-6E9F857E81BF}" sibTransId="{0877201C-C59B-4CA1-AA66-3529B9E09B33}"/>
    <dgm:cxn modelId="{C076DF9C-0940-4C67-B5BB-28C85FD4C6FA}" type="presOf" srcId="{BDEDF36A-38C1-4C11-8195-9903F742CF88}" destId="{44A4C397-A6B1-4D3D-ACF7-849E56926431}" srcOrd="0" destOrd="0" presId="urn:microsoft.com/office/officeart/2005/8/layout/hierarchy2"/>
    <dgm:cxn modelId="{1F955C6F-7623-4EEB-B4A0-C1BA6711F568}" type="presOf" srcId="{3B651D2F-060A-4062-A1CC-21E49FAC2006}" destId="{501F0B3D-6495-4298-90BD-C5FD4690CF92}" srcOrd="1" destOrd="0" presId="urn:microsoft.com/office/officeart/2005/8/layout/hierarchy2"/>
    <dgm:cxn modelId="{BFE19E3C-05CC-49C2-BD1E-7EA53CECE3B6}" srcId="{B60A85F3-5EAE-4084-8BCE-EA2A54231E1A}" destId="{8520BDC7-5ABA-497A-BD0E-9EC8F46DEA21}" srcOrd="0" destOrd="0" parTransId="{C26EF1F3-B7DB-4AAA-A422-3863CFEAAB87}" sibTransId="{6A5E3784-5E54-4EFB-9C97-79DD544877A6}"/>
    <dgm:cxn modelId="{2CE85AFA-4418-40F8-A7BD-E199BB947030}" type="presOf" srcId="{53C5A251-F7EC-4F99-9955-6E6E72BE1A73}" destId="{C3628FB6-9A4B-461A-915D-76876F43C346}" srcOrd="0" destOrd="0" presId="urn:microsoft.com/office/officeart/2005/8/layout/hierarchy2"/>
    <dgm:cxn modelId="{747DBBB3-0526-4DFF-9E16-6186B65D9A79}" type="presOf" srcId="{F498749E-C860-4269-9F1D-93F01CA23534}" destId="{9213905A-E4B1-4B8F-A5CE-8187988C0971}" srcOrd="0" destOrd="0" presId="urn:microsoft.com/office/officeart/2005/8/layout/hierarchy2"/>
    <dgm:cxn modelId="{078635B9-F39B-46BF-AEA3-BCB707132D5E}" type="presOf" srcId="{74337C81-7E00-4E83-9D09-CADFED62270A}" destId="{2D7F9A80-C647-45B1-9F92-8C523AA1670C}" srcOrd="1" destOrd="0" presId="urn:microsoft.com/office/officeart/2005/8/layout/hierarchy2"/>
    <dgm:cxn modelId="{0FE9505E-5C1E-4FA2-B39F-94C479DC9BAC}" type="presOf" srcId="{E9934408-A948-42BE-9DF9-D3C4D4AB30F9}" destId="{C6A87CE6-7B12-4064-AC7F-82390C768FA6}" srcOrd="0" destOrd="0" presId="urn:microsoft.com/office/officeart/2005/8/layout/hierarchy2"/>
    <dgm:cxn modelId="{19AE6516-9AEB-463E-A524-9EC4572CEFC9}" type="presOf" srcId="{3FCB2C14-CD99-42E0-8EF5-CA278CDF2FA9}" destId="{E36F4287-B7D9-44F7-8D47-DEAEEF6EA2A8}" srcOrd="0" destOrd="0" presId="urn:microsoft.com/office/officeart/2005/8/layout/hierarchy2"/>
    <dgm:cxn modelId="{99F04CFC-6BEE-4BB2-BBA7-691AF338FF48}" type="presOf" srcId="{3B651D2F-060A-4062-A1CC-21E49FAC2006}" destId="{3D711AF9-F433-46D3-A7A1-5F554298160C}" srcOrd="0" destOrd="0" presId="urn:microsoft.com/office/officeart/2005/8/layout/hierarchy2"/>
    <dgm:cxn modelId="{F3835843-86F0-4C59-8892-069A471363B5}" type="presOf" srcId="{74337C81-7E00-4E83-9D09-CADFED62270A}" destId="{D3E3E652-5471-4A8A-BF81-240D0D48EAE7}" srcOrd="0" destOrd="0" presId="urn:microsoft.com/office/officeart/2005/8/layout/hierarchy2"/>
    <dgm:cxn modelId="{DA880506-0821-4EC7-861F-0C33DC2E3B1C}" srcId="{BD2A2F95-15B5-485F-8886-6F83DE40EE10}" destId="{E9934408-A948-42BE-9DF9-D3C4D4AB30F9}" srcOrd="0" destOrd="0" parTransId="{3DFC8EBA-F846-42B3-A249-48D46C5F26F9}" sibTransId="{2F0346C4-559B-4055-B93C-803A192E3537}"/>
    <dgm:cxn modelId="{4514C529-694D-486D-8A34-6ADE47165063}" type="presOf" srcId="{0FD4FF91-1581-4B33-9274-6E9F857E81BF}" destId="{17372F04-671B-489F-86A6-5115E0F2C4E2}" srcOrd="0" destOrd="0" presId="urn:microsoft.com/office/officeart/2005/8/layout/hierarchy2"/>
    <dgm:cxn modelId="{5C5CF4A0-E57E-45CD-BB50-76A747A9A697}" type="presOf" srcId="{5E32C447-6C88-4538-896E-B9CE904DA0FC}" destId="{C0431079-A143-42B7-A5B9-A672EAD3E5CB}" srcOrd="0" destOrd="0" presId="urn:microsoft.com/office/officeart/2005/8/layout/hierarchy2"/>
    <dgm:cxn modelId="{3622BCF7-C222-4257-AC3B-0F509F076E92}" type="presOf" srcId="{5E32C447-6C88-4538-896E-B9CE904DA0FC}" destId="{7959EB87-3631-485B-B95C-A805C995B401}" srcOrd="1" destOrd="0" presId="urn:microsoft.com/office/officeart/2005/8/layout/hierarchy2"/>
    <dgm:cxn modelId="{E955E988-85FB-41B4-B5F2-2833A92D2393}" srcId="{F498749E-C860-4269-9F1D-93F01CA23534}" destId="{3FCB2C14-CD99-42E0-8EF5-CA278CDF2FA9}" srcOrd="0" destOrd="0" parTransId="{BDEDF36A-38C1-4C11-8195-9903F742CF88}" sibTransId="{96205637-CCA3-4364-B8A1-F93806BA91C7}"/>
    <dgm:cxn modelId="{C610AB3A-103F-4AF8-8B9B-63F4EBB4FDC5}" srcId="{F498749E-C860-4269-9F1D-93F01CA23534}" destId="{68081CA6-74E1-4C93-AD0D-3F20BA2E5FA1}" srcOrd="1" destOrd="0" parTransId="{3B651D2F-060A-4062-A1CC-21E49FAC2006}" sibTransId="{0E92F417-1B84-409E-9BFF-135AAA9819B3}"/>
    <dgm:cxn modelId="{7B7B57FE-F542-4ADC-B39E-0E3368876CAF}" type="presOf" srcId="{68081CA6-74E1-4C93-AD0D-3F20BA2E5FA1}" destId="{3CCB4865-B52E-4096-A88F-FF4EC104310B}" srcOrd="0" destOrd="0" presId="urn:microsoft.com/office/officeart/2005/8/layout/hierarchy2"/>
    <dgm:cxn modelId="{B5C138B8-B0B1-41FC-971E-37EF45AE8ED9}" type="presOf" srcId="{C26EF1F3-B7DB-4AAA-A422-3863CFEAAB87}" destId="{8768EC12-8B82-4325-BAC2-CC992221FC1A}" srcOrd="1" destOrd="0" presId="urn:microsoft.com/office/officeart/2005/8/layout/hierarchy2"/>
    <dgm:cxn modelId="{83C404F2-2CDF-4CD1-B75C-C5421EEB28D3}" type="presOf" srcId="{D4A01AEE-1611-4A96-BAF9-E7A1147EB858}" destId="{1759B484-D2D5-4215-BBAC-06421252BC35}" srcOrd="0" destOrd="0" presId="urn:microsoft.com/office/officeart/2005/8/layout/hierarchy2"/>
    <dgm:cxn modelId="{1B1F6C2A-F375-4600-A290-DB508AE1C6E5}" srcId="{68081CA6-74E1-4C93-AD0D-3F20BA2E5FA1}" destId="{B60A85F3-5EAE-4084-8BCE-EA2A54231E1A}" srcOrd="0" destOrd="0" parTransId="{F874230B-66DB-4327-BEF8-D053ADDBDC41}" sibTransId="{501F8F9E-4046-4542-A2CF-AE002729EDE6}"/>
    <dgm:cxn modelId="{91232EF2-5076-4ACA-B0C2-654D6583BC91}" type="presOf" srcId="{BDEDF36A-38C1-4C11-8195-9903F742CF88}" destId="{A78F415D-E9F8-44BA-8B7A-240C5227632F}" srcOrd="1" destOrd="0" presId="urn:microsoft.com/office/officeart/2005/8/layout/hierarchy2"/>
    <dgm:cxn modelId="{8E68DA42-13B2-4A60-B3FE-900FEEC214F7}" type="presParOf" srcId="{1E67F2B9-C7D4-4747-BA9D-5117D650BC51}" destId="{57F8BDF8-A421-4A0D-A6E2-E924829A9B67}" srcOrd="0" destOrd="0" presId="urn:microsoft.com/office/officeart/2005/8/layout/hierarchy2"/>
    <dgm:cxn modelId="{8926308A-76D8-46FA-BEF9-27325FCBAA64}" type="presParOf" srcId="{57F8BDF8-A421-4A0D-A6E2-E924829A9B67}" destId="{9213905A-E4B1-4B8F-A5CE-8187988C0971}" srcOrd="0" destOrd="0" presId="urn:microsoft.com/office/officeart/2005/8/layout/hierarchy2"/>
    <dgm:cxn modelId="{2146355F-0C69-494F-BA66-DD16470507FD}" type="presParOf" srcId="{57F8BDF8-A421-4A0D-A6E2-E924829A9B67}" destId="{8507C40A-7B91-46FF-9DB6-4299463238F3}" srcOrd="1" destOrd="0" presId="urn:microsoft.com/office/officeart/2005/8/layout/hierarchy2"/>
    <dgm:cxn modelId="{0323C806-12A1-41F1-884D-B8F06A323364}" type="presParOf" srcId="{8507C40A-7B91-46FF-9DB6-4299463238F3}" destId="{44A4C397-A6B1-4D3D-ACF7-849E56926431}" srcOrd="0" destOrd="0" presId="urn:microsoft.com/office/officeart/2005/8/layout/hierarchy2"/>
    <dgm:cxn modelId="{CA9D5D96-D79B-4CDA-B5AD-A6B0D5C55CD2}" type="presParOf" srcId="{44A4C397-A6B1-4D3D-ACF7-849E56926431}" destId="{A78F415D-E9F8-44BA-8B7A-240C5227632F}" srcOrd="0" destOrd="0" presId="urn:microsoft.com/office/officeart/2005/8/layout/hierarchy2"/>
    <dgm:cxn modelId="{768FFBF5-11ED-4255-BF27-A5E11086AA67}" type="presParOf" srcId="{8507C40A-7B91-46FF-9DB6-4299463238F3}" destId="{BEC1E17F-D9C9-47F6-9F7A-D764F5663E90}" srcOrd="1" destOrd="0" presId="urn:microsoft.com/office/officeart/2005/8/layout/hierarchy2"/>
    <dgm:cxn modelId="{D46D55FB-3AFD-45D5-8B53-B3190742049E}" type="presParOf" srcId="{BEC1E17F-D9C9-47F6-9F7A-D764F5663E90}" destId="{E36F4287-B7D9-44F7-8D47-DEAEEF6EA2A8}" srcOrd="0" destOrd="0" presId="urn:microsoft.com/office/officeart/2005/8/layout/hierarchy2"/>
    <dgm:cxn modelId="{452C1D6C-EAB2-4985-B03B-B7EF48786538}" type="presParOf" srcId="{BEC1E17F-D9C9-47F6-9F7A-D764F5663E90}" destId="{889CD711-303F-4941-8E9B-20B8758B9399}" srcOrd="1" destOrd="0" presId="urn:microsoft.com/office/officeart/2005/8/layout/hierarchy2"/>
    <dgm:cxn modelId="{88E70796-FA6F-49E8-B2B6-D893646968CC}" type="presParOf" srcId="{889CD711-303F-4941-8E9B-20B8758B9399}" destId="{17372F04-671B-489F-86A6-5115E0F2C4E2}" srcOrd="0" destOrd="0" presId="urn:microsoft.com/office/officeart/2005/8/layout/hierarchy2"/>
    <dgm:cxn modelId="{DB776CEA-320F-4EFB-AB2B-FA2766F8A8B5}" type="presParOf" srcId="{17372F04-671B-489F-86A6-5115E0F2C4E2}" destId="{189F5FF8-DF45-44C1-8A31-FF977F74604C}" srcOrd="0" destOrd="0" presId="urn:microsoft.com/office/officeart/2005/8/layout/hierarchy2"/>
    <dgm:cxn modelId="{A6CEE7BA-B3AA-4995-B636-34CDDDAF3F85}" type="presParOf" srcId="{889CD711-303F-4941-8E9B-20B8758B9399}" destId="{CC86D841-D15F-42BB-ACD9-2E995D086C3A}" srcOrd="1" destOrd="0" presId="urn:microsoft.com/office/officeart/2005/8/layout/hierarchy2"/>
    <dgm:cxn modelId="{333CE7F0-7E32-467A-9852-F51CD8EBD563}" type="presParOf" srcId="{CC86D841-D15F-42BB-ACD9-2E995D086C3A}" destId="{C3628FB6-9A4B-461A-915D-76876F43C346}" srcOrd="0" destOrd="0" presId="urn:microsoft.com/office/officeart/2005/8/layout/hierarchy2"/>
    <dgm:cxn modelId="{354A5B6F-4A66-4EDC-A714-239FB45F3980}" type="presParOf" srcId="{CC86D841-D15F-42BB-ACD9-2E995D086C3A}" destId="{0738083A-D240-4F9E-985F-226BDADFF7D4}" srcOrd="1" destOrd="0" presId="urn:microsoft.com/office/officeart/2005/8/layout/hierarchy2"/>
    <dgm:cxn modelId="{438A7755-715E-421B-A605-AB7BE848C9D0}" type="presParOf" srcId="{0738083A-D240-4F9E-985F-226BDADFF7D4}" destId="{C0431079-A143-42B7-A5B9-A672EAD3E5CB}" srcOrd="0" destOrd="0" presId="urn:microsoft.com/office/officeart/2005/8/layout/hierarchy2"/>
    <dgm:cxn modelId="{3242DC6B-E137-4DB6-8F5C-91B9426B54A2}" type="presParOf" srcId="{C0431079-A143-42B7-A5B9-A672EAD3E5CB}" destId="{7959EB87-3631-485B-B95C-A805C995B401}" srcOrd="0" destOrd="0" presId="urn:microsoft.com/office/officeart/2005/8/layout/hierarchy2"/>
    <dgm:cxn modelId="{0C86362A-C9CA-43FF-B9F6-3A4CED6C5FAF}" type="presParOf" srcId="{0738083A-D240-4F9E-985F-226BDADFF7D4}" destId="{CA1353FD-B7FA-44A9-B09D-5D9650A9021D}" srcOrd="1" destOrd="0" presId="urn:microsoft.com/office/officeart/2005/8/layout/hierarchy2"/>
    <dgm:cxn modelId="{71D278E8-79AB-470A-92FE-3A1B9C83582D}" type="presParOf" srcId="{CA1353FD-B7FA-44A9-B09D-5D9650A9021D}" destId="{1759B484-D2D5-4215-BBAC-06421252BC35}" srcOrd="0" destOrd="0" presId="urn:microsoft.com/office/officeart/2005/8/layout/hierarchy2"/>
    <dgm:cxn modelId="{F0A08F61-B91E-4C03-A14F-287F89519586}" type="presParOf" srcId="{CA1353FD-B7FA-44A9-B09D-5D9650A9021D}" destId="{54847285-6063-4140-95D2-09BEEFA8818E}" srcOrd="1" destOrd="0" presId="urn:microsoft.com/office/officeart/2005/8/layout/hierarchy2"/>
    <dgm:cxn modelId="{56F55CF9-F1DF-4AFC-AEB3-2EF34FACABCF}" type="presParOf" srcId="{54847285-6063-4140-95D2-09BEEFA8818E}" destId="{D3E3E652-5471-4A8A-BF81-240D0D48EAE7}" srcOrd="0" destOrd="0" presId="urn:microsoft.com/office/officeart/2005/8/layout/hierarchy2"/>
    <dgm:cxn modelId="{554B3AD6-1277-4D0B-AB0A-93DF69716685}" type="presParOf" srcId="{D3E3E652-5471-4A8A-BF81-240D0D48EAE7}" destId="{2D7F9A80-C647-45B1-9F92-8C523AA1670C}" srcOrd="0" destOrd="0" presId="urn:microsoft.com/office/officeart/2005/8/layout/hierarchy2"/>
    <dgm:cxn modelId="{AA300404-FF9A-4960-A5C4-0BC5BD835B61}" type="presParOf" srcId="{54847285-6063-4140-95D2-09BEEFA8818E}" destId="{EB51CCA1-2295-418E-A419-15EDB240C554}" srcOrd="1" destOrd="0" presId="urn:microsoft.com/office/officeart/2005/8/layout/hierarchy2"/>
    <dgm:cxn modelId="{205975B2-816C-4259-855A-0BAC6C1BF0C3}" type="presParOf" srcId="{EB51CCA1-2295-418E-A419-15EDB240C554}" destId="{5098E6E1-7C2F-48E6-A87F-6E37FBDB3A43}" srcOrd="0" destOrd="0" presId="urn:microsoft.com/office/officeart/2005/8/layout/hierarchy2"/>
    <dgm:cxn modelId="{C279DEA5-3943-4B2F-8553-20F00FE66564}" type="presParOf" srcId="{EB51CCA1-2295-418E-A419-15EDB240C554}" destId="{D4976479-A44B-4DE1-8344-A7A236753C5E}" srcOrd="1" destOrd="0" presId="urn:microsoft.com/office/officeart/2005/8/layout/hierarchy2"/>
    <dgm:cxn modelId="{4644DEEC-4D9F-4ED7-AA65-4C6B55CE590E}" type="presParOf" srcId="{D4976479-A44B-4DE1-8344-A7A236753C5E}" destId="{0B6CAA55-DB7A-486C-AE9D-E7A3D908725D}" srcOrd="0" destOrd="0" presId="urn:microsoft.com/office/officeart/2005/8/layout/hierarchy2"/>
    <dgm:cxn modelId="{FA90DDA9-1ECC-46D6-A9AA-62B4EA1749D4}" type="presParOf" srcId="{0B6CAA55-DB7A-486C-AE9D-E7A3D908725D}" destId="{6366DC20-377F-41C5-99E5-1AE43E271C05}" srcOrd="0" destOrd="0" presId="urn:microsoft.com/office/officeart/2005/8/layout/hierarchy2"/>
    <dgm:cxn modelId="{86B1A688-24D9-4F75-B64C-3AFEAE4D8667}" type="presParOf" srcId="{D4976479-A44B-4DE1-8344-A7A236753C5E}" destId="{30E6F4CA-4AA8-409E-8F49-649D05FDAEFB}" srcOrd="1" destOrd="0" presId="urn:microsoft.com/office/officeart/2005/8/layout/hierarchy2"/>
    <dgm:cxn modelId="{0B59E348-7A93-488A-A4C8-C62779E095F1}" type="presParOf" srcId="{30E6F4CA-4AA8-409E-8F49-649D05FDAEFB}" destId="{C6A87CE6-7B12-4064-AC7F-82390C768FA6}" srcOrd="0" destOrd="0" presId="urn:microsoft.com/office/officeart/2005/8/layout/hierarchy2"/>
    <dgm:cxn modelId="{FF18055E-96C4-42C9-A583-D4500DF9C970}" type="presParOf" srcId="{30E6F4CA-4AA8-409E-8F49-649D05FDAEFB}" destId="{9735AA26-E6F7-45C6-B049-C16308079EB7}" srcOrd="1" destOrd="0" presId="urn:microsoft.com/office/officeart/2005/8/layout/hierarchy2"/>
    <dgm:cxn modelId="{16498DEC-0019-4F93-BBD1-457E85B9CB5F}" type="presParOf" srcId="{8507C40A-7B91-46FF-9DB6-4299463238F3}" destId="{3D711AF9-F433-46D3-A7A1-5F554298160C}" srcOrd="2" destOrd="0" presId="urn:microsoft.com/office/officeart/2005/8/layout/hierarchy2"/>
    <dgm:cxn modelId="{59BF8BD4-A628-4110-87C9-4DD1BD126E75}" type="presParOf" srcId="{3D711AF9-F433-46D3-A7A1-5F554298160C}" destId="{501F0B3D-6495-4298-90BD-C5FD4690CF92}" srcOrd="0" destOrd="0" presId="urn:microsoft.com/office/officeart/2005/8/layout/hierarchy2"/>
    <dgm:cxn modelId="{77899E09-9B89-4DD1-A38A-73A301F70E1C}" type="presParOf" srcId="{8507C40A-7B91-46FF-9DB6-4299463238F3}" destId="{C7204DCB-5007-4B2A-9FFC-A0CBC1293123}" srcOrd="3" destOrd="0" presId="urn:microsoft.com/office/officeart/2005/8/layout/hierarchy2"/>
    <dgm:cxn modelId="{1BE4E32B-F6E9-4122-A5C1-A8D076C84301}" type="presParOf" srcId="{C7204DCB-5007-4B2A-9FFC-A0CBC1293123}" destId="{3CCB4865-B52E-4096-A88F-FF4EC104310B}" srcOrd="0" destOrd="0" presId="urn:microsoft.com/office/officeart/2005/8/layout/hierarchy2"/>
    <dgm:cxn modelId="{E863EE50-0B25-4204-8250-86148F10C790}" type="presParOf" srcId="{C7204DCB-5007-4B2A-9FFC-A0CBC1293123}" destId="{2E606D60-7D10-4E3C-B300-66FB543E6D5B}" srcOrd="1" destOrd="0" presId="urn:microsoft.com/office/officeart/2005/8/layout/hierarchy2"/>
    <dgm:cxn modelId="{243D81A8-A573-4B60-B825-BAEDAAFB4C61}" type="presParOf" srcId="{2E606D60-7D10-4E3C-B300-66FB543E6D5B}" destId="{3AF411E6-16EA-4817-A997-39CC8B5C9CC6}" srcOrd="0" destOrd="0" presId="urn:microsoft.com/office/officeart/2005/8/layout/hierarchy2"/>
    <dgm:cxn modelId="{7AB5D1F4-95F7-418B-AB9C-290799E7AA81}" type="presParOf" srcId="{3AF411E6-16EA-4817-A997-39CC8B5C9CC6}" destId="{2BCAC92A-0BA5-49FD-8389-63270A446D65}" srcOrd="0" destOrd="0" presId="urn:microsoft.com/office/officeart/2005/8/layout/hierarchy2"/>
    <dgm:cxn modelId="{C271A5D5-A189-4D27-BA6B-3520C859F1C6}" type="presParOf" srcId="{2E606D60-7D10-4E3C-B300-66FB543E6D5B}" destId="{20FE68C4-26E8-435C-91C9-DC307CB480A2}" srcOrd="1" destOrd="0" presId="urn:microsoft.com/office/officeart/2005/8/layout/hierarchy2"/>
    <dgm:cxn modelId="{3BBD70E4-5669-41DB-83FE-F83EED91DF74}" type="presParOf" srcId="{20FE68C4-26E8-435C-91C9-DC307CB480A2}" destId="{92E7FAB2-6C11-4F7F-95DF-E50E58520949}" srcOrd="0" destOrd="0" presId="urn:microsoft.com/office/officeart/2005/8/layout/hierarchy2"/>
    <dgm:cxn modelId="{8CE74293-ACEA-4CDC-9450-BFFDC66EC670}" type="presParOf" srcId="{20FE68C4-26E8-435C-91C9-DC307CB480A2}" destId="{EC8B8467-9E16-42EA-88A5-7D70739889BB}" srcOrd="1" destOrd="0" presId="urn:microsoft.com/office/officeart/2005/8/layout/hierarchy2"/>
    <dgm:cxn modelId="{EFD86E86-D2DD-48CA-AE49-848624002D0D}" type="presParOf" srcId="{EC8B8467-9E16-42EA-88A5-7D70739889BB}" destId="{392399E8-8C9C-4772-B91D-8FA193EFF1BF}" srcOrd="0" destOrd="0" presId="urn:microsoft.com/office/officeart/2005/8/layout/hierarchy2"/>
    <dgm:cxn modelId="{9ED33F7F-9B67-4A86-9FC4-CC3A4F51765B}" type="presParOf" srcId="{392399E8-8C9C-4772-B91D-8FA193EFF1BF}" destId="{8768EC12-8B82-4325-BAC2-CC992221FC1A}" srcOrd="0" destOrd="0" presId="urn:microsoft.com/office/officeart/2005/8/layout/hierarchy2"/>
    <dgm:cxn modelId="{55CFE19E-55BC-40EA-9FCD-9F3CD41C9BDD}" type="presParOf" srcId="{EC8B8467-9E16-42EA-88A5-7D70739889BB}" destId="{EB676CEE-25E8-4556-815D-035392225614}" srcOrd="1" destOrd="0" presId="urn:microsoft.com/office/officeart/2005/8/layout/hierarchy2"/>
    <dgm:cxn modelId="{01DF929C-98A0-4012-921C-069BCE925864}" type="presParOf" srcId="{EB676CEE-25E8-4556-815D-035392225614}" destId="{B0C46E1D-A601-4DE0-9914-C00682E82426}" srcOrd="0" destOrd="0" presId="urn:microsoft.com/office/officeart/2005/8/layout/hierarchy2"/>
    <dgm:cxn modelId="{53FA42CB-1E36-492E-B639-0B2E9FF91CBC}" type="presParOf" srcId="{EB676CEE-25E8-4556-815D-035392225614}" destId="{D8A06B62-FF88-4913-94A4-8E881891D9B3}"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0862F99-CB8C-4611-8EC9-0C26FB70C178}"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zh-TW" altLang="en-US"/>
        </a:p>
      </dgm:t>
    </dgm:pt>
    <dgm:pt modelId="{3E6700B7-489D-496C-B8DF-0BA3702958D0}">
      <dgm:prSet phldrT="[文字]" custT="1"/>
      <dgm:spPr/>
      <dgm:t>
        <a:bodyPr/>
        <a:lstStyle/>
        <a:p>
          <a:r>
            <a:rPr lang="zh-TW" altLang="en-US" sz="1800" dirty="0" smtClean="0">
              <a:solidFill>
                <a:schemeClr val="tx2"/>
              </a:solidFill>
            </a:rPr>
            <a:t>學習關係</a:t>
          </a:r>
          <a:endParaRPr lang="zh-TW" altLang="en-US" sz="1800" dirty="0">
            <a:solidFill>
              <a:schemeClr val="tx2"/>
            </a:solidFill>
          </a:endParaRPr>
        </a:p>
      </dgm:t>
    </dgm:pt>
    <dgm:pt modelId="{45F7BDDE-E0CB-41DB-96C5-7287672B7544}" type="parTrans" cxnId="{E3DE2EC1-7801-4A04-A6BF-337F9EC60F07}">
      <dgm:prSet/>
      <dgm:spPr/>
      <dgm:t>
        <a:bodyPr/>
        <a:lstStyle/>
        <a:p>
          <a:endParaRPr lang="zh-TW" altLang="en-US"/>
        </a:p>
      </dgm:t>
    </dgm:pt>
    <dgm:pt modelId="{A2B59647-EF81-4931-8C4F-71D51B43A866}" type="sibTrans" cxnId="{E3DE2EC1-7801-4A04-A6BF-337F9EC60F07}">
      <dgm:prSet/>
      <dgm:spPr/>
      <dgm:t>
        <a:bodyPr/>
        <a:lstStyle/>
        <a:p>
          <a:endParaRPr lang="zh-TW" altLang="en-US"/>
        </a:p>
      </dgm:t>
    </dgm:pt>
    <dgm:pt modelId="{5A05A45C-DF75-4224-AEC8-853D418E1B35}">
      <dgm:prSet phldrT="[文字]" custT="1"/>
      <dgm:spPr/>
      <dgm:t>
        <a:bodyPr/>
        <a:lstStyle/>
        <a:p>
          <a:endParaRPr lang="en-US" altLang="zh-TW" sz="1400" dirty="0" smtClean="0">
            <a:solidFill>
              <a:schemeClr val="tx1"/>
            </a:solidFill>
          </a:endParaRPr>
        </a:p>
        <a:p>
          <a:r>
            <a:rPr lang="zh-TW" altLang="en-US" sz="1400" dirty="0" smtClean="0">
              <a:solidFill>
                <a:schemeClr val="tx1"/>
              </a:solidFill>
            </a:rPr>
            <a:t>訂定學習研究進度與 期程</a:t>
          </a:r>
          <a:endParaRPr lang="zh-TW" altLang="en-US" sz="1400" dirty="0">
            <a:solidFill>
              <a:schemeClr val="tx1"/>
            </a:solidFill>
          </a:endParaRPr>
        </a:p>
      </dgm:t>
    </dgm:pt>
    <dgm:pt modelId="{5FC7A8F1-F130-4073-A271-A0FB39F5978A}" type="parTrans" cxnId="{641EA9C0-702C-4745-AA64-F74291AA2556}">
      <dgm:prSet/>
      <dgm:spPr/>
      <dgm:t>
        <a:bodyPr/>
        <a:lstStyle/>
        <a:p>
          <a:endParaRPr lang="zh-TW" altLang="en-US"/>
        </a:p>
      </dgm:t>
    </dgm:pt>
    <dgm:pt modelId="{0DF58521-EA83-412D-83DD-61E18BBDB0D7}" type="sibTrans" cxnId="{641EA9C0-702C-4745-AA64-F74291AA2556}">
      <dgm:prSet/>
      <dgm:spPr/>
      <dgm:t>
        <a:bodyPr/>
        <a:lstStyle/>
        <a:p>
          <a:endParaRPr lang="zh-TW" altLang="en-US"/>
        </a:p>
      </dgm:t>
    </dgm:pt>
    <dgm:pt modelId="{FE73242E-9E7C-4C12-B653-7D121F45C745}">
      <dgm:prSet phldrT="[文字]" custT="1"/>
      <dgm:spPr/>
      <dgm:t>
        <a:bodyPr/>
        <a:lstStyle/>
        <a:p>
          <a:endParaRPr lang="en-US" altLang="zh-TW" sz="2400" dirty="0" smtClean="0">
            <a:solidFill>
              <a:schemeClr val="tx2"/>
            </a:solidFill>
          </a:endParaRPr>
        </a:p>
        <a:p>
          <a:r>
            <a:rPr lang="zh-TW" altLang="en-US" sz="2400" dirty="0" smtClean="0">
              <a:solidFill>
                <a:schemeClr val="tx2"/>
              </a:solidFill>
            </a:rPr>
            <a:t>評量</a:t>
          </a:r>
          <a:endParaRPr lang="zh-TW" altLang="en-US" sz="2400" dirty="0">
            <a:solidFill>
              <a:schemeClr val="tx2"/>
            </a:solidFill>
          </a:endParaRPr>
        </a:p>
      </dgm:t>
    </dgm:pt>
    <dgm:pt modelId="{EB2E326E-9E18-44E1-BC8B-5D02C4C186D5}" type="parTrans" cxnId="{56298742-7613-4569-AF5E-0796CA3C5BD7}">
      <dgm:prSet/>
      <dgm:spPr/>
      <dgm:t>
        <a:bodyPr/>
        <a:lstStyle/>
        <a:p>
          <a:endParaRPr lang="zh-TW" altLang="en-US"/>
        </a:p>
      </dgm:t>
    </dgm:pt>
    <dgm:pt modelId="{515055B0-12A7-4D70-A019-B084A13C2C88}" type="sibTrans" cxnId="{56298742-7613-4569-AF5E-0796CA3C5BD7}">
      <dgm:prSet/>
      <dgm:spPr/>
      <dgm:t>
        <a:bodyPr/>
        <a:lstStyle/>
        <a:p>
          <a:endParaRPr lang="zh-TW" altLang="en-US"/>
        </a:p>
      </dgm:t>
    </dgm:pt>
    <dgm:pt modelId="{4A5E1D64-CF69-4836-B12C-BE3A93045635}">
      <dgm:prSet/>
      <dgm:spPr/>
      <dgm:t>
        <a:bodyPr/>
        <a:lstStyle/>
        <a:p>
          <a:r>
            <a:rPr lang="zh-TW" altLang="en-US" dirty="0" smtClean="0"/>
            <a:t>學生參與以學習為主要目的及範疇之教學研究活動</a:t>
          </a:r>
          <a:endParaRPr lang="zh-TW" altLang="en-US" dirty="0">
            <a:solidFill>
              <a:srgbClr val="FF0000"/>
            </a:solidFill>
          </a:endParaRPr>
        </a:p>
      </dgm:t>
    </dgm:pt>
    <dgm:pt modelId="{EFBF7C91-7A7A-445E-91DD-35F1B11398DE}" type="parTrans" cxnId="{0AFA3396-1FE6-4B4F-ACF9-41C06628C43F}">
      <dgm:prSet/>
      <dgm:spPr/>
      <dgm:t>
        <a:bodyPr/>
        <a:lstStyle/>
        <a:p>
          <a:endParaRPr lang="zh-TW" altLang="en-US"/>
        </a:p>
      </dgm:t>
    </dgm:pt>
    <dgm:pt modelId="{7659BECC-2FD1-4354-819C-178468F9F71F}" type="sibTrans" cxnId="{0AFA3396-1FE6-4B4F-ACF9-41C06628C43F}">
      <dgm:prSet/>
      <dgm:spPr/>
      <dgm:t>
        <a:bodyPr/>
        <a:lstStyle/>
        <a:p>
          <a:endParaRPr lang="zh-TW" altLang="en-US"/>
        </a:p>
      </dgm:t>
    </dgm:pt>
    <dgm:pt modelId="{D3F27305-B3E4-4C08-A03E-4E7FE63E3CDB}">
      <dgm:prSet phldrT="[文字]" custT="1"/>
      <dgm:spPr/>
      <dgm:t>
        <a:bodyPr/>
        <a:lstStyle/>
        <a:p>
          <a:endParaRPr lang="en-US" altLang="zh-TW" sz="2400" dirty="0" smtClean="0">
            <a:solidFill>
              <a:schemeClr val="tx2"/>
            </a:solidFill>
          </a:endParaRPr>
        </a:p>
        <a:p>
          <a:r>
            <a:rPr lang="zh-TW" altLang="en-US" sz="2400" dirty="0" smtClean="0">
              <a:solidFill>
                <a:schemeClr val="tx2"/>
              </a:solidFill>
            </a:rPr>
            <a:t>獎助</a:t>
          </a:r>
          <a:endParaRPr lang="zh-TW" altLang="en-US" sz="2400" dirty="0">
            <a:solidFill>
              <a:schemeClr val="tx2"/>
            </a:solidFill>
          </a:endParaRPr>
        </a:p>
      </dgm:t>
    </dgm:pt>
    <dgm:pt modelId="{BF277CD1-DF47-4E72-AC88-76CD740056D2}" type="parTrans" cxnId="{BF55A071-B3FC-468B-80C4-9018E1D68E88}">
      <dgm:prSet/>
      <dgm:spPr/>
      <dgm:t>
        <a:bodyPr/>
        <a:lstStyle/>
        <a:p>
          <a:endParaRPr lang="zh-TW" altLang="en-US"/>
        </a:p>
      </dgm:t>
    </dgm:pt>
    <dgm:pt modelId="{22E46837-C246-4AEB-BEF3-AAD904ABBB8E}" type="sibTrans" cxnId="{BF55A071-B3FC-468B-80C4-9018E1D68E88}">
      <dgm:prSet/>
      <dgm:spPr/>
      <dgm:t>
        <a:bodyPr/>
        <a:lstStyle/>
        <a:p>
          <a:endParaRPr lang="zh-TW" altLang="en-US"/>
        </a:p>
      </dgm:t>
    </dgm:pt>
    <dgm:pt modelId="{0A19AE97-E0BF-46FD-9C62-A024196DBC02}">
      <dgm:prSet/>
      <dgm:spPr/>
      <dgm:t>
        <a:bodyPr/>
        <a:lstStyle/>
        <a:p>
          <a:r>
            <a:rPr lang="zh-TW" dirty="0" smtClean="0"/>
            <a:t>教師與學生，</a:t>
          </a:r>
          <a:r>
            <a:rPr lang="zh-TW" dirty="0" smtClean="0">
              <a:solidFill>
                <a:srgbClr val="FF0000"/>
              </a:solidFill>
            </a:rPr>
            <a:t>共同訂定</a:t>
          </a:r>
          <a:r>
            <a:rPr lang="zh-TW" dirty="0" smtClean="0"/>
            <a:t>學習研究進度與期程。</a:t>
          </a:r>
          <a:endParaRPr lang="zh-TW" altLang="en-US" dirty="0"/>
        </a:p>
      </dgm:t>
    </dgm:pt>
    <dgm:pt modelId="{C7C7B82C-C467-4AC9-9E3B-BB0CD08BE8DB}" type="parTrans" cxnId="{59E4E9F7-902E-457F-9E63-25959DA3C7AE}">
      <dgm:prSet/>
      <dgm:spPr/>
      <dgm:t>
        <a:bodyPr/>
        <a:lstStyle/>
        <a:p>
          <a:endParaRPr lang="zh-TW" altLang="en-US"/>
        </a:p>
      </dgm:t>
    </dgm:pt>
    <dgm:pt modelId="{4A35DE36-39E6-4CAB-8945-7E754C8CEA8F}" type="sibTrans" cxnId="{59E4E9F7-902E-457F-9E63-25959DA3C7AE}">
      <dgm:prSet/>
      <dgm:spPr/>
      <dgm:t>
        <a:bodyPr/>
        <a:lstStyle/>
        <a:p>
          <a:endParaRPr lang="zh-TW" altLang="en-US"/>
        </a:p>
      </dgm:t>
    </dgm:pt>
    <dgm:pt modelId="{34EF0243-5733-4243-AD97-C9D70DB15A4D}">
      <dgm:prSet/>
      <dgm:spPr/>
      <dgm:t>
        <a:bodyPr/>
        <a:lstStyle/>
        <a:p>
          <a:r>
            <a:rPr lang="zh-TW" dirty="0" smtClean="0"/>
            <a:t>進行論文研討及成果評量</a:t>
          </a:r>
          <a:endParaRPr lang="zh-TW" altLang="en-US" dirty="0"/>
        </a:p>
      </dgm:t>
    </dgm:pt>
    <dgm:pt modelId="{BF189769-28E0-407E-886A-9C95BFD77A31}" type="parTrans" cxnId="{C6DF67AD-E0E5-4D6B-A356-BA9FF774ACF1}">
      <dgm:prSet/>
      <dgm:spPr/>
      <dgm:t>
        <a:bodyPr/>
        <a:lstStyle/>
        <a:p>
          <a:endParaRPr lang="zh-TW" altLang="en-US"/>
        </a:p>
      </dgm:t>
    </dgm:pt>
    <dgm:pt modelId="{0BC10753-5EA9-48B3-AA2E-41EF2517B30A}" type="sibTrans" cxnId="{C6DF67AD-E0E5-4D6B-A356-BA9FF774ACF1}">
      <dgm:prSet/>
      <dgm:spPr/>
      <dgm:t>
        <a:bodyPr/>
        <a:lstStyle/>
        <a:p>
          <a:endParaRPr lang="zh-TW" altLang="en-US"/>
        </a:p>
      </dgm:t>
    </dgm:pt>
    <dgm:pt modelId="{16C3F1AB-3141-41B6-A161-189F0B3610B9}">
      <dgm:prSet/>
      <dgm:spPr/>
      <dgm:t>
        <a:bodyPr/>
        <a:lstStyle/>
        <a:p>
          <a:r>
            <a:rPr lang="zh-TW" dirty="0" smtClean="0"/>
            <a:t>評定為優等者，給與</a:t>
          </a:r>
          <a:r>
            <a:rPr lang="zh-TW" dirty="0" smtClean="0">
              <a:solidFill>
                <a:srgbClr val="FF0000"/>
              </a:solidFill>
            </a:rPr>
            <a:t>奬勵</a:t>
          </a:r>
          <a:r>
            <a:rPr lang="zh-TW" altLang="en-US" dirty="0" smtClean="0"/>
            <a:t>。</a:t>
          </a:r>
          <a:endParaRPr lang="zh-TW" altLang="en-US" dirty="0"/>
        </a:p>
      </dgm:t>
    </dgm:pt>
    <dgm:pt modelId="{C669389B-00BB-4C73-B34C-8D856AE55A07}" type="parTrans" cxnId="{D14F35B1-4A72-472B-9059-96613E50294C}">
      <dgm:prSet/>
      <dgm:spPr/>
      <dgm:t>
        <a:bodyPr/>
        <a:lstStyle/>
        <a:p>
          <a:endParaRPr lang="zh-TW" altLang="en-US"/>
        </a:p>
      </dgm:t>
    </dgm:pt>
    <dgm:pt modelId="{E22286B5-7383-45B7-8A33-DEF69E3B18FE}" type="sibTrans" cxnId="{D14F35B1-4A72-472B-9059-96613E50294C}">
      <dgm:prSet/>
      <dgm:spPr/>
      <dgm:t>
        <a:bodyPr/>
        <a:lstStyle/>
        <a:p>
          <a:endParaRPr lang="zh-TW" altLang="en-US"/>
        </a:p>
      </dgm:t>
    </dgm:pt>
    <dgm:pt modelId="{BBF6BBBE-6299-400A-95C9-79F9862784E0}" type="pres">
      <dgm:prSet presAssocID="{40862F99-CB8C-4611-8EC9-0C26FB70C178}" presName="linearFlow" presStyleCnt="0">
        <dgm:presLayoutVars>
          <dgm:dir/>
          <dgm:animLvl val="lvl"/>
          <dgm:resizeHandles val="exact"/>
        </dgm:presLayoutVars>
      </dgm:prSet>
      <dgm:spPr/>
      <dgm:t>
        <a:bodyPr/>
        <a:lstStyle/>
        <a:p>
          <a:endParaRPr lang="zh-TW" altLang="en-US"/>
        </a:p>
      </dgm:t>
    </dgm:pt>
    <dgm:pt modelId="{61C876AF-9BF1-4CE4-A2A8-24BC94BD5FE4}" type="pres">
      <dgm:prSet presAssocID="{3E6700B7-489D-496C-B8DF-0BA3702958D0}" presName="composite" presStyleCnt="0"/>
      <dgm:spPr/>
    </dgm:pt>
    <dgm:pt modelId="{282242F4-1B40-48F7-801D-E451DF35505B}" type="pres">
      <dgm:prSet presAssocID="{3E6700B7-489D-496C-B8DF-0BA3702958D0}" presName="parentText" presStyleLbl="alignNode1" presStyleIdx="0" presStyleCnt="4">
        <dgm:presLayoutVars>
          <dgm:chMax val="1"/>
          <dgm:bulletEnabled val="1"/>
        </dgm:presLayoutVars>
      </dgm:prSet>
      <dgm:spPr/>
      <dgm:t>
        <a:bodyPr/>
        <a:lstStyle/>
        <a:p>
          <a:endParaRPr lang="zh-TW" altLang="en-US"/>
        </a:p>
      </dgm:t>
    </dgm:pt>
    <dgm:pt modelId="{9C423321-605A-454B-AB75-83FBE2995911}" type="pres">
      <dgm:prSet presAssocID="{3E6700B7-489D-496C-B8DF-0BA3702958D0}" presName="descendantText" presStyleLbl="alignAcc1" presStyleIdx="0" presStyleCnt="4" custLinFactNeighborX="19" custLinFactNeighborY="-242">
        <dgm:presLayoutVars>
          <dgm:bulletEnabled val="1"/>
        </dgm:presLayoutVars>
      </dgm:prSet>
      <dgm:spPr/>
      <dgm:t>
        <a:bodyPr/>
        <a:lstStyle/>
        <a:p>
          <a:endParaRPr lang="zh-TW" altLang="en-US"/>
        </a:p>
      </dgm:t>
    </dgm:pt>
    <dgm:pt modelId="{2E2ADA46-8F31-4D67-9165-C5A3C0ADA295}" type="pres">
      <dgm:prSet presAssocID="{A2B59647-EF81-4931-8C4F-71D51B43A866}" presName="sp" presStyleCnt="0"/>
      <dgm:spPr/>
    </dgm:pt>
    <dgm:pt modelId="{4E1CB28D-C018-4A42-8433-9A13C2BD2657}" type="pres">
      <dgm:prSet presAssocID="{5A05A45C-DF75-4224-AEC8-853D418E1B35}" presName="composite" presStyleCnt="0"/>
      <dgm:spPr/>
    </dgm:pt>
    <dgm:pt modelId="{C711DC0B-85D4-4CC4-8DC4-FD724AD0B0F8}" type="pres">
      <dgm:prSet presAssocID="{5A05A45C-DF75-4224-AEC8-853D418E1B35}" presName="parentText" presStyleLbl="alignNode1" presStyleIdx="1" presStyleCnt="4" custLinFactNeighborX="1094" custLinFactNeighborY="1292">
        <dgm:presLayoutVars>
          <dgm:chMax val="1"/>
          <dgm:bulletEnabled val="1"/>
        </dgm:presLayoutVars>
      </dgm:prSet>
      <dgm:spPr/>
      <dgm:t>
        <a:bodyPr/>
        <a:lstStyle/>
        <a:p>
          <a:endParaRPr lang="zh-TW" altLang="en-US"/>
        </a:p>
      </dgm:t>
    </dgm:pt>
    <dgm:pt modelId="{7F9EFD34-C807-41DB-9D74-B5A70B6AB716}" type="pres">
      <dgm:prSet presAssocID="{5A05A45C-DF75-4224-AEC8-853D418E1B35}" presName="descendantText" presStyleLbl="alignAcc1" presStyleIdx="1" presStyleCnt="4">
        <dgm:presLayoutVars>
          <dgm:bulletEnabled val="1"/>
        </dgm:presLayoutVars>
      </dgm:prSet>
      <dgm:spPr/>
      <dgm:t>
        <a:bodyPr/>
        <a:lstStyle/>
        <a:p>
          <a:endParaRPr lang="zh-TW" altLang="en-US"/>
        </a:p>
      </dgm:t>
    </dgm:pt>
    <dgm:pt modelId="{2523BFF1-45D3-4A8C-A7CA-746723631FF0}" type="pres">
      <dgm:prSet presAssocID="{0DF58521-EA83-412D-83DD-61E18BBDB0D7}" presName="sp" presStyleCnt="0"/>
      <dgm:spPr/>
    </dgm:pt>
    <dgm:pt modelId="{CF8D1A2A-61BE-4F6C-A543-7FB4BB0B1C30}" type="pres">
      <dgm:prSet presAssocID="{FE73242E-9E7C-4C12-B653-7D121F45C745}" presName="composite" presStyleCnt="0"/>
      <dgm:spPr/>
    </dgm:pt>
    <dgm:pt modelId="{223F3B2B-926D-44B8-85B0-368CCE3E5A67}" type="pres">
      <dgm:prSet presAssocID="{FE73242E-9E7C-4C12-B653-7D121F45C745}" presName="parentText" presStyleLbl="alignNode1" presStyleIdx="2" presStyleCnt="4">
        <dgm:presLayoutVars>
          <dgm:chMax val="1"/>
          <dgm:bulletEnabled val="1"/>
        </dgm:presLayoutVars>
      </dgm:prSet>
      <dgm:spPr/>
      <dgm:t>
        <a:bodyPr/>
        <a:lstStyle/>
        <a:p>
          <a:endParaRPr lang="zh-TW" altLang="en-US"/>
        </a:p>
      </dgm:t>
    </dgm:pt>
    <dgm:pt modelId="{8B10E477-8FBD-4CD1-9855-4AE0E83238FC}" type="pres">
      <dgm:prSet presAssocID="{FE73242E-9E7C-4C12-B653-7D121F45C745}" presName="descendantText" presStyleLbl="alignAcc1" presStyleIdx="2" presStyleCnt="4">
        <dgm:presLayoutVars>
          <dgm:bulletEnabled val="1"/>
        </dgm:presLayoutVars>
      </dgm:prSet>
      <dgm:spPr/>
      <dgm:t>
        <a:bodyPr/>
        <a:lstStyle/>
        <a:p>
          <a:endParaRPr lang="zh-TW" altLang="en-US"/>
        </a:p>
      </dgm:t>
    </dgm:pt>
    <dgm:pt modelId="{5409CD76-E012-4F11-89E4-BC7391760D66}" type="pres">
      <dgm:prSet presAssocID="{515055B0-12A7-4D70-A019-B084A13C2C88}" presName="sp" presStyleCnt="0"/>
      <dgm:spPr/>
    </dgm:pt>
    <dgm:pt modelId="{D754C4FF-632B-43F9-8854-66E4F2D75094}" type="pres">
      <dgm:prSet presAssocID="{D3F27305-B3E4-4C08-A03E-4E7FE63E3CDB}" presName="composite" presStyleCnt="0"/>
      <dgm:spPr/>
    </dgm:pt>
    <dgm:pt modelId="{AC51BB1D-C987-436F-B030-B894463F1627}" type="pres">
      <dgm:prSet presAssocID="{D3F27305-B3E4-4C08-A03E-4E7FE63E3CDB}" presName="parentText" presStyleLbl="alignNode1" presStyleIdx="3" presStyleCnt="4" custLinFactNeighborX="1093" custLinFactNeighborY="-1224">
        <dgm:presLayoutVars>
          <dgm:chMax val="1"/>
          <dgm:bulletEnabled val="1"/>
        </dgm:presLayoutVars>
      </dgm:prSet>
      <dgm:spPr/>
      <dgm:t>
        <a:bodyPr/>
        <a:lstStyle/>
        <a:p>
          <a:endParaRPr lang="zh-TW" altLang="en-US"/>
        </a:p>
      </dgm:t>
    </dgm:pt>
    <dgm:pt modelId="{D91EAE55-F9FA-4D38-9E67-D796FB910B4B}" type="pres">
      <dgm:prSet presAssocID="{D3F27305-B3E4-4C08-A03E-4E7FE63E3CDB}" presName="descendantText" presStyleLbl="alignAcc1" presStyleIdx="3" presStyleCnt="4">
        <dgm:presLayoutVars>
          <dgm:bulletEnabled val="1"/>
        </dgm:presLayoutVars>
      </dgm:prSet>
      <dgm:spPr/>
      <dgm:t>
        <a:bodyPr/>
        <a:lstStyle/>
        <a:p>
          <a:endParaRPr lang="zh-TW" altLang="en-US"/>
        </a:p>
      </dgm:t>
    </dgm:pt>
  </dgm:ptLst>
  <dgm:cxnLst>
    <dgm:cxn modelId="{27ED32C7-9035-45ED-B040-FC05E3F13B99}" type="presOf" srcId="{FE73242E-9E7C-4C12-B653-7D121F45C745}" destId="{223F3B2B-926D-44B8-85B0-368CCE3E5A67}" srcOrd="0" destOrd="0" presId="urn:microsoft.com/office/officeart/2005/8/layout/chevron2"/>
    <dgm:cxn modelId="{56298742-7613-4569-AF5E-0796CA3C5BD7}" srcId="{40862F99-CB8C-4611-8EC9-0C26FB70C178}" destId="{FE73242E-9E7C-4C12-B653-7D121F45C745}" srcOrd="2" destOrd="0" parTransId="{EB2E326E-9E18-44E1-BC8B-5D02C4C186D5}" sibTransId="{515055B0-12A7-4D70-A019-B084A13C2C88}"/>
    <dgm:cxn modelId="{F549F3C5-C2A9-40EE-A3A0-C5E89BA8D505}" type="presOf" srcId="{0A19AE97-E0BF-46FD-9C62-A024196DBC02}" destId="{7F9EFD34-C807-41DB-9D74-B5A70B6AB716}" srcOrd="0" destOrd="0" presId="urn:microsoft.com/office/officeart/2005/8/layout/chevron2"/>
    <dgm:cxn modelId="{C6DF67AD-E0E5-4D6B-A356-BA9FF774ACF1}" srcId="{FE73242E-9E7C-4C12-B653-7D121F45C745}" destId="{34EF0243-5733-4243-AD97-C9D70DB15A4D}" srcOrd="0" destOrd="0" parTransId="{BF189769-28E0-407E-886A-9C95BFD77A31}" sibTransId="{0BC10753-5EA9-48B3-AA2E-41EF2517B30A}"/>
    <dgm:cxn modelId="{AC8143AB-34E5-48D5-969E-D229193F808D}" type="presOf" srcId="{5A05A45C-DF75-4224-AEC8-853D418E1B35}" destId="{C711DC0B-85D4-4CC4-8DC4-FD724AD0B0F8}" srcOrd="0" destOrd="0" presId="urn:microsoft.com/office/officeart/2005/8/layout/chevron2"/>
    <dgm:cxn modelId="{641EA9C0-702C-4745-AA64-F74291AA2556}" srcId="{40862F99-CB8C-4611-8EC9-0C26FB70C178}" destId="{5A05A45C-DF75-4224-AEC8-853D418E1B35}" srcOrd="1" destOrd="0" parTransId="{5FC7A8F1-F130-4073-A271-A0FB39F5978A}" sibTransId="{0DF58521-EA83-412D-83DD-61E18BBDB0D7}"/>
    <dgm:cxn modelId="{D14F35B1-4A72-472B-9059-96613E50294C}" srcId="{D3F27305-B3E4-4C08-A03E-4E7FE63E3CDB}" destId="{16C3F1AB-3141-41B6-A161-189F0B3610B9}" srcOrd="0" destOrd="0" parTransId="{C669389B-00BB-4C73-B34C-8D856AE55A07}" sibTransId="{E22286B5-7383-45B7-8A33-DEF69E3B18FE}"/>
    <dgm:cxn modelId="{C23E4E0E-1E7F-4C07-9E17-BDA08B8E8F89}" type="presOf" srcId="{40862F99-CB8C-4611-8EC9-0C26FB70C178}" destId="{BBF6BBBE-6299-400A-95C9-79F9862784E0}" srcOrd="0" destOrd="0" presId="urn:microsoft.com/office/officeart/2005/8/layout/chevron2"/>
    <dgm:cxn modelId="{59E4E9F7-902E-457F-9E63-25959DA3C7AE}" srcId="{5A05A45C-DF75-4224-AEC8-853D418E1B35}" destId="{0A19AE97-E0BF-46FD-9C62-A024196DBC02}" srcOrd="0" destOrd="0" parTransId="{C7C7B82C-C467-4AC9-9E3B-BB0CD08BE8DB}" sibTransId="{4A35DE36-39E6-4CAB-8945-7E754C8CEA8F}"/>
    <dgm:cxn modelId="{C0922A1A-49DB-466F-97FD-D54D5F5D0D04}" type="presOf" srcId="{D3F27305-B3E4-4C08-A03E-4E7FE63E3CDB}" destId="{AC51BB1D-C987-436F-B030-B894463F1627}" srcOrd="0" destOrd="0" presId="urn:microsoft.com/office/officeart/2005/8/layout/chevron2"/>
    <dgm:cxn modelId="{1E1428BB-0A30-4570-9244-B445A330C9A3}" type="presOf" srcId="{3E6700B7-489D-496C-B8DF-0BA3702958D0}" destId="{282242F4-1B40-48F7-801D-E451DF35505B}" srcOrd="0" destOrd="0" presId="urn:microsoft.com/office/officeart/2005/8/layout/chevron2"/>
    <dgm:cxn modelId="{0AFA3396-1FE6-4B4F-ACF9-41C06628C43F}" srcId="{3E6700B7-489D-496C-B8DF-0BA3702958D0}" destId="{4A5E1D64-CF69-4836-B12C-BE3A93045635}" srcOrd="0" destOrd="0" parTransId="{EFBF7C91-7A7A-445E-91DD-35F1B11398DE}" sibTransId="{7659BECC-2FD1-4354-819C-178468F9F71F}"/>
    <dgm:cxn modelId="{BF55A071-B3FC-468B-80C4-9018E1D68E88}" srcId="{40862F99-CB8C-4611-8EC9-0C26FB70C178}" destId="{D3F27305-B3E4-4C08-A03E-4E7FE63E3CDB}" srcOrd="3" destOrd="0" parTransId="{BF277CD1-DF47-4E72-AC88-76CD740056D2}" sibTransId="{22E46837-C246-4AEB-BEF3-AAD904ABBB8E}"/>
    <dgm:cxn modelId="{8E935B8F-8CB9-47D3-9F6A-9ED8A913A13E}" type="presOf" srcId="{34EF0243-5733-4243-AD97-C9D70DB15A4D}" destId="{8B10E477-8FBD-4CD1-9855-4AE0E83238FC}" srcOrd="0" destOrd="0" presId="urn:microsoft.com/office/officeart/2005/8/layout/chevron2"/>
    <dgm:cxn modelId="{E3DE2EC1-7801-4A04-A6BF-337F9EC60F07}" srcId="{40862F99-CB8C-4611-8EC9-0C26FB70C178}" destId="{3E6700B7-489D-496C-B8DF-0BA3702958D0}" srcOrd="0" destOrd="0" parTransId="{45F7BDDE-E0CB-41DB-96C5-7287672B7544}" sibTransId="{A2B59647-EF81-4931-8C4F-71D51B43A866}"/>
    <dgm:cxn modelId="{3015CA42-1A45-4EED-BA80-C0282FA957EF}" type="presOf" srcId="{4A5E1D64-CF69-4836-B12C-BE3A93045635}" destId="{9C423321-605A-454B-AB75-83FBE2995911}" srcOrd="0" destOrd="0" presId="urn:microsoft.com/office/officeart/2005/8/layout/chevron2"/>
    <dgm:cxn modelId="{D95235E3-BE96-4D99-BF6B-42C6A72DF5C0}" type="presOf" srcId="{16C3F1AB-3141-41B6-A161-189F0B3610B9}" destId="{D91EAE55-F9FA-4D38-9E67-D796FB910B4B}" srcOrd="0" destOrd="0" presId="urn:microsoft.com/office/officeart/2005/8/layout/chevron2"/>
    <dgm:cxn modelId="{1127E5A0-A2F8-42C7-A788-1BCAB095F035}" type="presParOf" srcId="{BBF6BBBE-6299-400A-95C9-79F9862784E0}" destId="{61C876AF-9BF1-4CE4-A2A8-24BC94BD5FE4}" srcOrd="0" destOrd="0" presId="urn:microsoft.com/office/officeart/2005/8/layout/chevron2"/>
    <dgm:cxn modelId="{13BBD50D-92B5-4778-A331-436DEC59C83A}" type="presParOf" srcId="{61C876AF-9BF1-4CE4-A2A8-24BC94BD5FE4}" destId="{282242F4-1B40-48F7-801D-E451DF35505B}" srcOrd="0" destOrd="0" presId="urn:microsoft.com/office/officeart/2005/8/layout/chevron2"/>
    <dgm:cxn modelId="{690ABB44-C196-4432-90D0-13C3CFDA8968}" type="presParOf" srcId="{61C876AF-9BF1-4CE4-A2A8-24BC94BD5FE4}" destId="{9C423321-605A-454B-AB75-83FBE2995911}" srcOrd="1" destOrd="0" presId="urn:microsoft.com/office/officeart/2005/8/layout/chevron2"/>
    <dgm:cxn modelId="{A14F1E4C-7D8C-4F15-A370-DC287FB826AA}" type="presParOf" srcId="{BBF6BBBE-6299-400A-95C9-79F9862784E0}" destId="{2E2ADA46-8F31-4D67-9165-C5A3C0ADA295}" srcOrd="1" destOrd="0" presId="urn:microsoft.com/office/officeart/2005/8/layout/chevron2"/>
    <dgm:cxn modelId="{EBD7AACE-773F-4C84-B0A8-8E101744113E}" type="presParOf" srcId="{BBF6BBBE-6299-400A-95C9-79F9862784E0}" destId="{4E1CB28D-C018-4A42-8433-9A13C2BD2657}" srcOrd="2" destOrd="0" presId="urn:microsoft.com/office/officeart/2005/8/layout/chevron2"/>
    <dgm:cxn modelId="{983800C8-58CD-42E1-A9B9-FF8BFAA81186}" type="presParOf" srcId="{4E1CB28D-C018-4A42-8433-9A13C2BD2657}" destId="{C711DC0B-85D4-4CC4-8DC4-FD724AD0B0F8}" srcOrd="0" destOrd="0" presId="urn:microsoft.com/office/officeart/2005/8/layout/chevron2"/>
    <dgm:cxn modelId="{6A167127-EE03-40B5-B52D-82567A9CF80C}" type="presParOf" srcId="{4E1CB28D-C018-4A42-8433-9A13C2BD2657}" destId="{7F9EFD34-C807-41DB-9D74-B5A70B6AB716}" srcOrd="1" destOrd="0" presId="urn:microsoft.com/office/officeart/2005/8/layout/chevron2"/>
    <dgm:cxn modelId="{A0FD2956-148F-4C60-9DC0-8FCD464C5B8E}" type="presParOf" srcId="{BBF6BBBE-6299-400A-95C9-79F9862784E0}" destId="{2523BFF1-45D3-4A8C-A7CA-746723631FF0}" srcOrd="3" destOrd="0" presId="urn:microsoft.com/office/officeart/2005/8/layout/chevron2"/>
    <dgm:cxn modelId="{0DDF2A3A-E537-46EB-9E6A-24AE060072EB}" type="presParOf" srcId="{BBF6BBBE-6299-400A-95C9-79F9862784E0}" destId="{CF8D1A2A-61BE-4F6C-A543-7FB4BB0B1C30}" srcOrd="4" destOrd="0" presId="urn:microsoft.com/office/officeart/2005/8/layout/chevron2"/>
    <dgm:cxn modelId="{B09C58E8-0096-4821-9714-67B7075083E7}" type="presParOf" srcId="{CF8D1A2A-61BE-4F6C-A543-7FB4BB0B1C30}" destId="{223F3B2B-926D-44B8-85B0-368CCE3E5A67}" srcOrd="0" destOrd="0" presId="urn:microsoft.com/office/officeart/2005/8/layout/chevron2"/>
    <dgm:cxn modelId="{57521EB2-17D7-46DD-A368-1C2036A0F9FA}" type="presParOf" srcId="{CF8D1A2A-61BE-4F6C-A543-7FB4BB0B1C30}" destId="{8B10E477-8FBD-4CD1-9855-4AE0E83238FC}" srcOrd="1" destOrd="0" presId="urn:microsoft.com/office/officeart/2005/8/layout/chevron2"/>
    <dgm:cxn modelId="{D9E2C355-F4A1-42A4-B41D-7EB4EA5B850A}" type="presParOf" srcId="{BBF6BBBE-6299-400A-95C9-79F9862784E0}" destId="{5409CD76-E012-4F11-89E4-BC7391760D66}" srcOrd="5" destOrd="0" presId="urn:microsoft.com/office/officeart/2005/8/layout/chevron2"/>
    <dgm:cxn modelId="{32805588-F422-436A-A457-C7919B9959DC}" type="presParOf" srcId="{BBF6BBBE-6299-400A-95C9-79F9862784E0}" destId="{D754C4FF-632B-43F9-8854-66E4F2D75094}" srcOrd="6" destOrd="0" presId="urn:microsoft.com/office/officeart/2005/8/layout/chevron2"/>
    <dgm:cxn modelId="{1CA8EBF9-1F6C-421E-8CF3-556CBF37D7F9}" type="presParOf" srcId="{D754C4FF-632B-43F9-8854-66E4F2D75094}" destId="{AC51BB1D-C987-436F-B030-B894463F1627}" srcOrd="0" destOrd="0" presId="urn:microsoft.com/office/officeart/2005/8/layout/chevron2"/>
    <dgm:cxn modelId="{AFDA5F2F-0FB7-401B-9882-D86C6E64DCF9}" type="presParOf" srcId="{D754C4FF-632B-43F9-8854-66E4F2D75094}" destId="{D91EAE55-F9FA-4D38-9E67-D796FB910B4B}"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13905A-E4B1-4B8F-A5CE-8187988C0971}">
      <dsp:nvSpPr>
        <dsp:cNvPr id="0" name=""/>
        <dsp:cNvSpPr/>
      </dsp:nvSpPr>
      <dsp:spPr>
        <a:xfrm>
          <a:off x="5360" y="1152600"/>
          <a:ext cx="1027359" cy="2303310"/>
        </a:xfrm>
        <a:prstGeom prst="roundRect">
          <a:avLst>
            <a:gd name="adj" fmla="val 10000"/>
          </a:avLst>
        </a:prstGeom>
        <a:solidFill>
          <a:srgbClr val="6699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TW" altLang="en-US" sz="2000" kern="1200" dirty="0" smtClean="0">
              <a:solidFill>
                <a:schemeClr val="tx1"/>
              </a:solidFill>
            </a:rPr>
            <a:t>學生擔任教師執行之校內外</a:t>
          </a:r>
          <a:r>
            <a:rPr lang="zh-TW" altLang="en-US" sz="2000" kern="1200" dirty="0" smtClean="0">
              <a:solidFill>
                <a:srgbClr val="FF0000"/>
              </a:solidFill>
            </a:rPr>
            <a:t>計畫兼任助理人員</a:t>
          </a:r>
          <a:endParaRPr lang="zh-TW" altLang="en-US" sz="2000" kern="1200" dirty="0">
            <a:solidFill>
              <a:srgbClr val="FF0000"/>
            </a:solidFill>
          </a:endParaRPr>
        </a:p>
      </dsp:txBody>
      <dsp:txXfrm>
        <a:off x="35450" y="1182690"/>
        <a:ext cx="967179" cy="2243130"/>
      </dsp:txXfrm>
    </dsp:sp>
    <dsp:sp modelId="{44A4C397-A6B1-4D3D-ACF7-849E56926431}">
      <dsp:nvSpPr>
        <dsp:cNvPr id="0" name=""/>
        <dsp:cNvSpPr/>
      </dsp:nvSpPr>
      <dsp:spPr>
        <a:xfrm rot="17539285">
          <a:off x="691607" y="1785431"/>
          <a:ext cx="1100010" cy="20063"/>
        </a:xfrm>
        <a:custGeom>
          <a:avLst/>
          <a:gdLst/>
          <a:ahLst/>
          <a:cxnLst/>
          <a:rect l="0" t="0" r="0" b="0"/>
          <a:pathLst>
            <a:path>
              <a:moveTo>
                <a:pt x="0" y="10031"/>
              </a:moveTo>
              <a:lnTo>
                <a:pt x="1100010" y="10031"/>
              </a:lnTo>
            </a:path>
          </a:pathLst>
        </a:custGeom>
        <a:noFill/>
        <a:ln w="25400" cap="flat" cmpd="sng" algn="ctr">
          <a:solidFill>
            <a:schemeClr val="accent2">
              <a:tint val="99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TW" altLang="en-US" sz="500" kern="1200"/>
        </a:p>
      </dsp:txBody>
      <dsp:txXfrm>
        <a:off x="1214112" y="1767963"/>
        <a:ext cx="55000" cy="55000"/>
      </dsp:txXfrm>
    </dsp:sp>
    <dsp:sp modelId="{E36F4287-B7D9-44F7-8D47-DEAEEF6EA2A8}">
      <dsp:nvSpPr>
        <dsp:cNvPr id="0" name=""/>
        <dsp:cNvSpPr/>
      </dsp:nvSpPr>
      <dsp:spPr>
        <a:xfrm>
          <a:off x="1450506" y="360511"/>
          <a:ext cx="1027359" cy="1852319"/>
        </a:xfrm>
        <a:prstGeom prst="roundRect">
          <a:avLst>
            <a:gd name="adj" fmla="val 10000"/>
          </a:avLst>
        </a:prstGeom>
        <a:solidFill>
          <a:srgbClr val="FFCC9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TW" altLang="en-US" sz="2000" kern="1200" dirty="0" smtClean="0">
              <a:solidFill>
                <a:srgbClr val="FF0000"/>
              </a:solidFill>
            </a:rPr>
            <a:t>無</a:t>
          </a:r>
          <a:r>
            <a:rPr lang="zh-TW" altLang="en-US" sz="2000" kern="1200" dirty="0" smtClean="0">
              <a:solidFill>
                <a:schemeClr val="tx1"/>
              </a:solidFill>
            </a:rPr>
            <a:t>勞務</a:t>
          </a:r>
          <a:endParaRPr lang="en-US" altLang="zh-TW" sz="2000" kern="1200" dirty="0" smtClean="0">
            <a:solidFill>
              <a:schemeClr val="tx1"/>
            </a:solidFill>
          </a:endParaRPr>
        </a:p>
        <a:p>
          <a:pPr lvl="0" algn="ctr" defTabSz="889000">
            <a:lnSpc>
              <a:spcPct val="90000"/>
            </a:lnSpc>
            <a:spcBef>
              <a:spcPct val="0"/>
            </a:spcBef>
            <a:spcAft>
              <a:spcPct val="35000"/>
            </a:spcAft>
          </a:pPr>
          <a:r>
            <a:rPr lang="zh-TW" altLang="en-US" sz="2000" kern="1200" dirty="0" smtClean="0">
              <a:solidFill>
                <a:schemeClr val="tx1"/>
              </a:solidFill>
            </a:rPr>
            <a:t>對價</a:t>
          </a:r>
          <a:endParaRPr lang="zh-TW" altLang="en-US" sz="2000" kern="1200" dirty="0">
            <a:solidFill>
              <a:schemeClr val="tx1"/>
            </a:solidFill>
          </a:endParaRPr>
        </a:p>
      </dsp:txBody>
      <dsp:txXfrm>
        <a:off x="1480596" y="390601"/>
        <a:ext cx="967179" cy="1792139"/>
      </dsp:txXfrm>
    </dsp:sp>
    <dsp:sp modelId="{17372F04-671B-489F-86A6-5115E0F2C4E2}">
      <dsp:nvSpPr>
        <dsp:cNvPr id="0" name=""/>
        <dsp:cNvSpPr/>
      </dsp:nvSpPr>
      <dsp:spPr>
        <a:xfrm rot="8128">
          <a:off x="2477865" y="1277117"/>
          <a:ext cx="404102" cy="20063"/>
        </a:xfrm>
        <a:custGeom>
          <a:avLst/>
          <a:gdLst/>
          <a:ahLst/>
          <a:cxnLst/>
          <a:rect l="0" t="0" r="0" b="0"/>
          <a:pathLst>
            <a:path>
              <a:moveTo>
                <a:pt x="0" y="10031"/>
              </a:moveTo>
              <a:lnTo>
                <a:pt x="404102" y="10031"/>
              </a:lnTo>
            </a:path>
          </a:pathLst>
        </a:custGeom>
        <a:noFill/>
        <a:ln w="25400" cap="flat" cmpd="sng" algn="ctr">
          <a:solidFill>
            <a:schemeClr val="accent2">
              <a:tint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TW" altLang="en-US" sz="500" kern="1200"/>
        </a:p>
      </dsp:txBody>
      <dsp:txXfrm>
        <a:off x="2669814" y="1277046"/>
        <a:ext cx="20205" cy="20205"/>
      </dsp:txXfrm>
    </dsp:sp>
    <dsp:sp modelId="{C3628FB6-9A4B-461A-915D-76876F43C346}">
      <dsp:nvSpPr>
        <dsp:cNvPr id="0" name=""/>
        <dsp:cNvSpPr/>
      </dsp:nvSpPr>
      <dsp:spPr>
        <a:xfrm>
          <a:off x="2881968" y="362409"/>
          <a:ext cx="1027359" cy="1850434"/>
        </a:xfrm>
        <a:prstGeom prst="roundRect">
          <a:avLst>
            <a:gd name="adj" fmla="val 10000"/>
          </a:avLst>
        </a:prstGeom>
        <a:solidFill>
          <a:srgbClr val="FFCC9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TW" altLang="en-US" sz="2000" kern="1200" dirty="0" smtClean="0">
              <a:solidFill>
                <a:srgbClr val="FF0000"/>
              </a:solidFill>
            </a:rPr>
            <a:t>適用</a:t>
          </a:r>
          <a:r>
            <a:rPr lang="zh-TW" altLang="en-US" sz="2000" kern="1200" dirty="0" smtClean="0">
              <a:solidFill>
                <a:schemeClr val="tx1"/>
              </a:solidFill>
            </a:rPr>
            <a:t>論文研究學習獎勵方案</a:t>
          </a:r>
          <a:endParaRPr lang="zh-TW" altLang="en-US" sz="2000" kern="1200" dirty="0">
            <a:solidFill>
              <a:schemeClr val="tx1"/>
            </a:solidFill>
          </a:endParaRPr>
        </a:p>
      </dsp:txBody>
      <dsp:txXfrm>
        <a:off x="2912058" y="392499"/>
        <a:ext cx="967179" cy="1790254"/>
      </dsp:txXfrm>
    </dsp:sp>
    <dsp:sp modelId="{C0431079-A143-42B7-A5B9-A672EAD3E5CB}">
      <dsp:nvSpPr>
        <dsp:cNvPr id="0" name=""/>
        <dsp:cNvSpPr/>
      </dsp:nvSpPr>
      <dsp:spPr>
        <a:xfrm>
          <a:off x="3909328" y="1277595"/>
          <a:ext cx="410943" cy="20063"/>
        </a:xfrm>
        <a:custGeom>
          <a:avLst/>
          <a:gdLst/>
          <a:ahLst/>
          <a:cxnLst/>
          <a:rect l="0" t="0" r="0" b="0"/>
          <a:pathLst>
            <a:path>
              <a:moveTo>
                <a:pt x="0" y="10031"/>
              </a:moveTo>
              <a:lnTo>
                <a:pt x="410943" y="10031"/>
              </a:lnTo>
            </a:path>
          </a:pathLst>
        </a:custGeom>
        <a:noFill/>
        <a:ln w="25400" cap="flat" cmpd="sng" algn="ctr">
          <a:solidFill>
            <a:schemeClr val="accent2">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TW" altLang="en-US" sz="500" kern="1200"/>
        </a:p>
      </dsp:txBody>
      <dsp:txXfrm>
        <a:off x="4104526" y="1277353"/>
        <a:ext cx="20547" cy="20547"/>
      </dsp:txXfrm>
    </dsp:sp>
    <dsp:sp modelId="{1759B484-D2D5-4215-BBAC-06421252BC35}">
      <dsp:nvSpPr>
        <dsp:cNvPr id="0" name=""/>
        <dsp:cNvSpPr/>
      </dsp:nvSpPr>
      <dsp:spPr>
        <a:xfrm>
          <a:off x="4320271" y="362409"/>
          <a:ext cx="1027359" cy="1850434"/>
        </a:xfrm>
        <a:prstGeom prst="roundRect">
          <a:avLst>
            <a:gd name="adj" fmla="val 10000"/>
          </a:avLst>
        </a:prstGeom>
        <a:solidFill>
          <a:srgbClr val="FFCC9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TW" altLang="en-US" sz="2000" kern="1200" dirty="0" smtClean="0">
              <a:solidFill>
                <a:schemeClr val="tx1"/>
              </a:solidFill>
            </a:rPr>
            <a:t>提出申請表作為人事進用的</a:t>
          </a:r>
          <a:r>
            <a:rPr lang="zh-TW" altLang="en-US" sz="2000" kern="1200" dirty="0" smtClean="0">
              <a:solidFill>
                <a:srgbClr val="FF0000"/>
              </a:solidFill>
            </a:rPr>
            <a:t>附件</a:t>
          </a:r>
          <a:endParaRPr lang="zh-TW" altLang="en-US" sz="2000" kern="1200" dirty="0">
            <a:solidFill>
              <a:srgbClr val="FF0000"/>
            </a:solidFill>
          </a:endParaRPr>
        </a:p>
      </dsp:txBody>
      <dsp:txXfrm>
        <a:off x="4350361" y="392499"/>
        <a:ext cx="967179" cy="1790254"/>
      </dsp:txXfrm>
    </dsp:sp>
    <dsp:sp modelId="{D3E3E652-5471-4A8A-BF81-240D0D48EAE7}">
      <dsp:nvSpPr>
        <dsp:cNvPr id="0" name=""/>
        <dsp:cNvSpPr/>
      </dsp:nvSpPr>
      <dsp:spPr>
        <a:xfrm>
          <a:off x="5347631" y="1277595"/>
          <a:ext cx="410943" cy="20063"/>
        </a:xfrm>
        <a:custGeom>
          <a:avLst/>
          <a:gdLst/>
          <a:ahLst/>
          <a:cxnLst/>
          <a:rect l="0" t="0" r="0" b="0"/>
          <a:pathLst>
            <a:path>
              <a:moveTo>
                <a:pt x="0" y="10031"/>
              </a:moveTo>
              <a:lnTo>
                <a:pt x="410943" y="10031"/>
              </a:lnTo>
            </a:path>
          </a:pathLst>
        </a:custGeom>
        <a:noFill/>
        <a:ln w="25400" cap="flat" cmpd="sng" algn="ctr">
          <a:solidFill>
            <a:schemeClr val="accent2">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TW" altLang="en-US" sz="500" kern="1200"/>
        </a:p>
      </dsp:txBody>
      <dsp:txXfrm>
        <a:off x="5542830" y="1277353"/>
        <a:ext cx="20547" cy="20547"/>
      </dsp:txXfrm>
    </dsp:sp>
    <dsp:sp modelId="{5098E6E1-7C2F-48E6-A87F-6E37FBDB3A43}">
      <dsp:nvSpPr>
        <dsp:cNvPr id="0" name=""/>
        <dsp:cNvSpPr/>
      </dsp:nvSpPr>
      <dsp:spPr>
        <a:xfrm>
          <a:off x="5758575" y="362409"/>
          <a:ext cx="1027359" cy="1850434"/>
        </a:xfrm>
        <a:prstGeom prst="roundRect">
          <a:avLst>
            <a:gd name="adj" fmla="val 10000"/>
          </a:avLst>
        </a:prstGeom>
        <a:solidFill>
          <a:srgbClr val="FFCC9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TW" altLang="en-US" sz="2000" kern="1200" dirty="0" smtClean="0">
              <a:solidFill>
                <a:schemeClr val="tx1"/>
              </a:solidFill>
            </a:rPr>
            <a:t>依人事室進用程序認定為</a:t>
          </a:r>
          <a:r>
            <a:rPr lang="zh-TW" altLang="en-US" sz="2000" kern="1200" dirty="0" smtClean="0">
              <a:solidFill>
                <a:srgbClr val="FF0000"/>
              </a:solidFill>
            </a:rPr>
            <a:t>研究獎助生</a:t>
          </a:r>
          <a:endParaRPr lang="zh-TW" altLang="en-US" sz="2000" kern="1200" dirty="0">
            <a:solidFill>
              <a:srgbClr val="FF0000"/>
            </a:solidFill>
          </a:endParaRPr>
        </a:p>
      </dsp:txBody>
      <dsp:txXfrm>
        <a:off x="5788665" y="392499"/>
        <a:ext cx="967179" cy="1790254"/>
      </dsp:txXfrm>
    </dsp:sp>
    <dsp:sp modelId="{0B6CAA55-DB7A-486C-AE9D-E7A3D908725D}">
      <dsp:nvSpPr>
        <dsp:cNvPr id="0" name=""/>
        <dsp:cNvSpPr/>
      </dsp:nvSpPr>
      <dsp:spPr>
        <a:xfrm>
          <a:off x="6785935" y="1277595"/>
          <a:ext cx="410943" cy="20063"/>
        </a:xfrm>
        <a:custGeom>
          <a:avLst/>
          <a:gdLst/>
          <a:ahLst/>
          <a:cxnLst/>
          <a:rect l="0" t="0" r="0" b="0"/>
          <a:pathLst>
            <a:path>
              <a:moveTo>
                <a:pt x="0" y="10031"/>
              </a:moveTo>
              <a:lnTo>
                <a:pt x="410943" y="10031"/>
              </a:lnTo>
            </a:path>
          </a:pathLst>
        </a:custGeom>
        <a:noFill/>
        <a:ln w="25400" cap="flat" cmpd="sng" algn="ctr">
          <a:solidFill>
            <a:schemeClr val="accent2">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TW" altLang="en-US" sz="500" kern="1200"/>
        </a:p>
      </dsp:txBody>
      <dsp:txXfrm>
        <a:off x="6981134" y="1277353"/>
        <a:ext cx="20547" cy="20547"/>
      </dsp:txXfrm>
    </dsp:sp>
    <dsp:sp modelId="{C6A87CE6-7B12-4064-AC7F-82390C768FA6}">
      <dsp:nvSpPr>
        <dsp:cNvPr id="0" name=""/>
        <dsp:cNvSpPr/>
      </dsp:nvSpPr>
      <dsp:spPr>
        <a:xfrm>
          <a:off x="7196879" y="362409"/>
          <a:ext cx="1027359" cy="1850434"/>
        </a:xfrm>
        <a:prstGeom prst="roundRect">
          <a:avLst>
            <a:gd name="adj" fmla="val 10000"/>
          </a:avLst>
        </a:prstGeom>
        <a:solidFill>
          <a:srgbClr val="FFCC9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zh-TW" altLang="en-US" sz="2200" kern="1200" dirty="0" smtClean="0">
              <a:solidFill>
                <a:srgbClr val="FF0000"/>
              </a:solidFill>
            </a:rPr>
            <a:t>評量通過</a:t>
          </a:r>
          <a:r>
            <a:rPr lang="zh-TW" altLang="en-US" sz="2200" kern="1200" dirty="0" smtClean="0">
              <a:solidFill>
                <a:schemeClr val="tx1"/>
              </a:solidFill>
            </a:rPr>
            <a:t>給予獎助金或助學金</a:t>
          </a:r>
          <a:endParaRPr lang="zh-TW" altLang="en-US" sz="2200" kern="1200" dirty="0">
            <a:solidFill>
              <a:schemeClr val="tx1"/>
            </a:solidFill>
          </a:endParaRPr>
        </a:p>
      </dsp:txBody>
      <dsp:txXfrm>
        <a:off x="7226969" y="392499"/>
        <a:ext cx="967179" cy="1790254"/>
      </dsp:txXfrm>
    </dsp:sp>
    <dsp:sp modelId="{3D711AF9-F433-46D3-A7A1-5F554298160C}">
      <dsp:nvSpPr>
        <dsp:cNvPr id="0" name=""/>
        <dsp:cNvSpPr/>
      </dsp:nvSpPr>
      <dsp:spPr>
        <a:xfrm rot="4015597">
          <a:off x="713908" y="2776567"/>
          <a:ext cx="1048567" cy="20063"/>
        </a:xfrm>
        <a:custGeom>
          <a:avLst/>
          <a:gdLst/>
          <a:ahLst/>
          <a:cxnLst/>
          <a:rect l="0" t="0" r="0" b="0"/>
          <a:pathLst>
            <a:path>
              <a:moveTo>
                <a:pt x="0" y="10031"/>
              </a:moveTo>
              <a:lnTo>
                <a:pt x="1048567" y="10031"/>
              </a:lnTo>
            </a:path>
          </a:pathLst>
        </a:custGeom>
        <a:noFill/>
        <a:ln w="25400" cap="flat" cmpd="sng" algn="ctr">
          <a:solidFill>
            <a:schemeClr val="accent2">
              <a:tint val="99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TW" altLang="en-US" sz="500" kern="1200"/>
        </a:p>
      </dsp:txBody>
      <dsp:txXfrm>
        <a:off x="1211977" y="2760384"/>
        <a:ext cx="52428" cy="52428"/>
      </dsp:txXfrm>
    </dsp:sp>
    <dsp:sp modelId="{3CCB4865-B52E-4096-A88F-FF4EC104310B}">
      <dsp:nvSpPr>
        <dsp:cNvPr id="0" name=""/>
        <dsp:cNvSpPr/>
      </dsp:nvSpPr>
      <dsp:spPr>
        <a:xfrm>
          <a:off x="1443664" y="2290838"/>
          <a:ext cx="1027359" cy="1956206"/>
        </a:xfrm>
        <a:prstGeom prst="roundRect">
          <a:avLst>
            <a:gd name="adj" fmla="val 10000"/>
          </a:avLst>
        </a:prstGeom>
        <a:solidFill>
          <a:schemeClr val="accent5">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TW" altLang="en-US" sz="2000" kern="1200" dirty="0" smtClean="0">
              <a:solidFill>
                <a:srgbClr val="FF0000"/>
              </a:solidFill>
            </a:rPr>
            <a:t>有</a:t>
          </a:r>
          <a:r>
            <a:rPr lang="zh-TW" altLang="en-US" sz="2000" kern="1200" dirty="0" smtClean="0">
              <a:solidFill>
                <a:schemeClr val="tx1"/>
              </a:solidFill>
            </a:rPr>
            <a:t>勞務對價</a:t>
          </a:r>
          <a:endParaRPr lang="zh-TW" altLang="en-US" sz="2000" kern="1200" dirty="0">
            <a:solidFill>
              <a:schemeClr val="tx1"/>
            </a:solidFill>
          </a:endParaRPr>
        </a:p>
      </dsp:txBody>
      <dsp:txXfrm>
        <a:off x="1473754" y="2320928"/>
        <a:ext cx="967179" cy="1896026"/>
      </dsp:txXfrm>
    </dsp:sp>
    <dsp:sp modelId="{3AF411E6-16EA-4817-A997-39CC8B5C9CC6}">
      <dsp:nvSpPr>
        <dsp:cNvPr id="0" name=""/>
        <dsp:cNvSpPr/>
      </dsp:nvSpPr>
      <dsp:spPr>
        <a:xfrm>
          <a:off x="2471024" y="3258910"/>
          <a:ext cx="419645" cy="20063"/>
        </a:xfrm>
        <a:custGeom>
          <a:avLst/>
          <a:gdLst/>
          <a:ahLst/>
          <a:cxnLst/>
          <a:rect l="0" t="0" r="0" b="0"/>
          <a:pathLst>
            <a:path>
              <a:moveTo>
                <a:pt x="0" y="10031"/>
              </a:moveTo>
              <a:lnTo>
                <a:pt x="419645" y="10031"/>
              </a:lnTo>
            </a:path>
          </a:pathLst>
        </a:custGeom>
        <a:noFill/>
        <a:ln w="25400" cap="flat" cmpd="sng" algn="ctr">
          <a:solidFill>
            <a:schemeClr val="accent2">
              <a:tint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TW" altLang="en-US" sz="500" kern="1200"/>
        </a:p>
      </dsp:txBody>
      <dsp:txXfrm>
        <a:off x="2670355" y="3258450"/>
        <a:ext cx="20982" cy="20982"/>
      </dsp:txXfrm>
    </dsp:sp>
    <dsp:sp modelId="{92E7FAB2-6C11-4F7F-95DF-E50E58520949}">
      <dsp:nvSpPr>
        <dsp:cNvPr id="0" name=""/>
        <dsp:cNvSpPr/>
      </dsp:nvSpPr>
      <dsp:spPr>
        <a:xfrm>
          <a:off x="2890669" y="2304728"/>
          <a:ext cx="1027359" cy="1928426"/>
        </a:xfrm>
        <a:prstGeom prst="roundRect">
          <a:avLst>
            <a:gd name="adj" fmla="val 10000"/>
          </a:avLst>
        </a:prstGeom>
        <a:solidFill>
          <a:schemeClr val="accent5">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TW" altLang="en-US" sz="2000" kern="1200" dirty="0" smtClean="0">
              <a:solidFill>
                <a:srgbClr val="FF0000"/>
              </a:solidFill>
            </a:rPr>
            <a:t>不適用</a:t>
          </a:r>
          <a:r>
            <a:rPr lang="zh-TW" altLang="en-US" sz="2000" kern="1200" dirty="0" smtClean="0">
              <a:solidFill>
                <a:schemeClr val="tx1"/>
              </a:solidFill>
            </a:rPr>
            <a:t>論文研究學習獎勵方案</a:t>
          </a:r>
          <a:endParaRPr lang="zh-TW" altLang="en-US" sz="1000" kern="1200" dirty="0">
            <a:solidFill>
              <a:schemeClr val="tx1"/>
            </a:solidFill>
          </a:endParaRPr>
        </a:p>
      </dsp:txBody>
      <dsp:txXfrm>
        <a:off x="2920759" y="2334818"/>
        <a:ext cx="967179" cy="1868246"/>
      </dsp:txXfrm>
    </dsp:sp>
    <dsp:sp modelId="{392399E8-8C9C-4772-B91D-8FA193EFF1BF}">
      <dsp:nvSpPr>
        <dsp:cNvPr id="0" name=""/>
        <dsp:cNvSpPr/>
      </dsp:nvSpPr>
      <dsp:spPr>
        <a:xfrm>
          <a:off x="3918029" y="3258910"/>
          <a:ext cx="402242" cy="20063"/>
        </a:xfrm>
        <a:custGeom>
          <a:avLst/>
          <a:gdLst/>
          <a:ahLst/>
          <a:cxnLst/>
          <a:rect l="0" t="0" r="0" b="0"/>
          <a:pathLst>
            <a:path>
              <a:moveTo>
                <a:pt x="0" y="10031"/>
              </a:moveTo>
              <a:lnTo>
                <a:pt x="402242" y="10031"/>
              </a:lnTo>
            </a:path>
          </a:pathLst>
        </a:custGeom>
        <a:noFill/>
        <a:ln w="25400" cap="flat" cmpd="sng" algn="ctr">
          <a:solidFill>
            <a:schemeClr val="accent2">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TW" altLang="en-US" sz="500" kern="1200"/>
        </a:p>
      </dsp:txBody>
      <dsp:txXfrm>
        <a:off x="4109094" y="3258885"/>
        <a:ext cx="20112" cy="20112"/>
      </dsp:txXfrm>
    </dsp:sp>
    <dsp:sp modelId="{B0C46E1D-A601-4DE0-9914-C00682E82426}">
      <dsp:nvSpPr>
        <dsp:cNvPr id="0" name=""/>
        <dsp:cNvSpPr/>
      </dsp:nvSpPr>
      <dsp:spPr>
        <a:xfrm>
          <a:off x="4320271" y="2304728"/>
          <a:ext cx="1027359" cy="1928426"/>
        </a:xfrm>
        <a:prstGeom prst="roundRect">
          <a:avLst>
            <a:gd name="adj" fmla="val 10000"/>
          </a:avLst>
        </a:prstGeom>
        <a:solidFill>
          <a:schemeClr val="accent5">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kern="1200" baseline="0" dirty="0" smtClean="0">
              <a:solidFill>
                <a:schemeClr val="tx1"/>
              </a:solidFill>
            </a:rPr>
            <a:t>依人事室規定</a:t>
          </a:r>
          <a:r>
            <a:rPr lang="zh-TW" altLang="en-US" sz="1800" kern="1200" baseline="0" dirty="0" smtClean="0">
              <a:solidFill>
                <a:srgbClr val="FF0000"/>
              </a:solidFill>
            </a:rPr>
            <a:t>僱傭型兼任助理</a:t>
          </a:r>
          <a:r>
            <a:rPr lang="zh-TW" altLang="en-US" sz="1800" kern="1200" baseline="0" dirty="0" smtClean="0">
              <a:solidFill>
                <a:schemeClr val="tx1"/>
              </a:solidFill>
            </a:rPr>
            <a:t>進用程序處理</a:t>
          </a:r>
          <a:endParaRPr lang="zh-TW" altLang="en-US" sz="1800" kern="1200" baseline="0" dirty="0">
            <a:solidFill>
              <a:schemeClr val="tx1"/>
            </a:solidFill>
          </a:endParaRPr>
        </a:p>
      </dsp:txBody>
      <dsp:txXfrm>
        <a:off x="4350361" y="2334818"/>
        <a:ext cx="967179" cy="186824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2242F4-1B40-48F7-801D-E451DF35505B}">
      <dsp:nvSpPr>
        <dsp:cNvPr id="0" name=""/>
        <dsp:cNvSpPr/>
      </dsp:nvSpPr>
      <dsp:spPr>
        <a:xfrm rot="5400000">
          <a:off x="-202517" y="205114"/>
          <a:ext cx="1350118" cy="945083"/>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kern="1200" dirty="0" smtClean="0">
              <a:solidFill>
                <a:schemeClr val="tx2"/>
              </a:solidFill>
            </a:rPr>
            <a:t>學習關係</a:t>
          </a:r>
          <a:endParaRPr lang="zh-TW" altLang="en-US" sz="1800" kern="1200" dirty="0">
            <a:solidFill>
              <a:schemeClr val="tx2"/>
            </a:solidFill>
          </a:endParaRPr>
        </a:p>
      </dsp:txBody>
      <dsp:txXfrm rot="-5400000">
        <a:off x="1" y="475139"/>
        <a:ext cx="945083" cy="405035"/>
      </dsp:txXfrm>
    </dsp:sp>
    <dsp:sp modelId="{9C423321-605A-454B-AB75-83FBE2995911}">
      <dsp:nvSpPr>
        <dsp:cNvPr id="0" name=""/>
        <dsp:cNvSpPr/>
      </dsp:nvSpPr>
      <dsp:spPr>
        <a:xfrm rot="5400000">
          <a:off x="4148552" y="-3202997"/>
          <a:ext cx="877577" cy="7284516"/>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0" tIns="15875" rIns="15875" bIns="15875" numCol="1" spcCol="1270" anchor="ctr" anchorCtr="0">
          <a:noAutofit/>
        </a:bodyPr>
        <a:lstStyle/>
        <a:p>
          <a:pPr marL="228600" lvl="1" indent="-228600" algn="l" defTabSz="1111250">
            <a:lnSpc>
              <a:spcPct val="90000"/>
            </a:lnSpc>
            <a:spcBef>
              <a:spcPct val="0"/>
            </a:spcBef>
            <a:spcAft>
              <a:spcPct val="15000"/>
            </a:spcAft>
            <a:buChar char="••"/>
          </a:pPr>
          <a:r>
            <a:rPr lang="zh-TW" altLang="en-US" sz="2500" kern="1200" dirty="0" smtClean="0"/>
            <a:t>學生參與以學習為主要目的及範疇之教學研究活動</a:t>
          </a:r>
          <a:endParaRPr lang="zh-TW" altLang="en-US" sz="2500" kern="1200" dirty="0">
            <a:solidFill>
              <a:srgbClr val="FF0000"/>
            </a:solidFill>
          </a:endParaRPr>
        </a:p>
      </dsp:txBody>
      <dsp:txXfrm rot="-5400000">
        <a:off x="945083" y="43312"/>
        <a:ext cx="7241676" cy="791897"/>
      </dsp:txXfrm>
    </dsp:sp>
    <dsp:sp modelId="{C711DC0B-85D4-4CC4-8DC4-FD724AD0B0F8}">
      <dsp:nvSpPr>
        <dsp:cNvPr id="0" name=""/>
        <dsp:cNvSpPr/>
      </dsp:nvSpPr>
      <dsp:spPr>
        <a:xfrm rot="5400000">
          <a:off x="-192178" y="1427128"/>
          <a:ext cx="1350118" cy="945083"/>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endParaRPr lang="en-US" altLang="zh-TW" sz="1400" kern="1200" dirty="0" smtClean="0">
            <a:solidFill>
              <a:schemeClr val="tx1"/>
            </a:solidFill>
          </a:endParaRPr>
        </a:p>
        <a:p>
          <a:pPr lvl="0" algn="ctr" defTabSz="622300">
            <a:lnSpc>
              <a:spcPct val="90000"/>
            </a:lnSpc>
            <a:spcBef>
              <a:spcPct val="0"/>
            </a:spcBef>
            <a:spcAft>
              <a:spcPct val="35000"/>
            </a:spcAft>
          </a:pPr>
          <a:r>
            <a:rPr lang="zh-TW" altLang="en-US" sz="1400" kern="1200" dirty="0" smtClean="0">
              <a:solidFill>
                <a:schemeClr val="tx1"/>
              </a:solidFill>
            </a:rPr>
            <a:t>訂定學習研究進度與 期程</a:t>
          </a:r>
          <a:endParaRPr lang="zh-TW" altLang="en-US" sz="1400" kern="1200" dirty="0">
            <a:solidFill>
              <a:schemeClr val="tx1"/>
            </a:solidFill>
          </a:endParaRPr>
        </a:p>
      </dsp:txBody>
      <dsp:txXfrm rot="-5400000">
        <a:off x="10340" y="1697153"/>
        <a:ext cx="945083" cy="405035"/>
      </dsp:txXfrm>
    </dsp:sp>
    <dsp:sp modelId="{7F9EFD34-C807-41DB-9D74-B5A70B6AB716}">
      <dsp:nvSpPr>
        <dsp:cNvPr id="0" name=""/>
        <dsp:cNvSpPr/>
      </dsp:nvSpPr>
      <dsp:spPr>
        <a:xfrm rot="5400000">
          <a:off x="4148322" y="-1996072"/>
          <a:ext cx="878038" cy="7284516"/>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0" tIns="15875" rIns="15875" bIns="15875" numCol="1" spcCol="1270" anchor="ctr" anchorCtr="0">
          <a:noAutofit/>
        </a:bodyPr>
        <a:lstStyle/>
        <a:p>
          <a:pPr marL="228600" lvl="1" indent="-228600" algn="l" defTabSz="1111250">
            <a:lnSpc>
              <a:spcPct val="90000"/>
            </a:lnSpc>
            <a:spcBef>
              <a:spcPct val="0"/>
            </a:spcBef>
            <a:spcAft>
              <a:spcPct val="15000"/>
            </a:spcAft>
            <a:buChar char="••"/>
          </a:pPr>
          <a:r>
            <a:rPr lang="zh-TW" sz="2500" kern="1200" dirty="0" smtClean="0"/>
            <a:t>教師與學生，</a:t>
          </a:r>
          <a:r>
            <a:rPr lang="zh-TW" sz="2500" kern="1200" dirty="0" smtClean="0">
              <a:solidFill>
                <a:srgbClr val="FF0000"/>
              </a:solidFill>
            </a:rPr>
            <a:t>共同訂定</a:t>
          </a:r>
          <a:r>
            <a:rPr lang="zh-TW" sz="2500" kern="1200" dirty="0" smtClean="0"/>
            <a:t>學習研究進度與期程。</a:t>
          </a:r>
          <a:endParaRPr lang="zh-TW" altLang="en-US" sz="2500" kern="1200" dirty="0"/>
        </a:p>
      </dsp:txBody>
      <dsp:txXfrm rot="-5400000">
        <a:off x="945083" y="1250029"/>
        <a:ext cx="7241654" cy="792314"/>
      </dsp:txXfrm>
    </dsp:sp>
    <dsp:sp modelId="{223F3B2B-926D-44B8-85B0-368CCE3E5A67}">
      <dsp:nvSpPr>
        <dsp:cNvPr id="0" name=""/>
        <dsp:cNvSpPr/>
      </dsp:nvSpPr>
      <dsp:spPr>
        <a:xfrm rot="5400000">
          <a:off x="-202517" y="2614255"/>
          <a:ext cx="1350118" cy="945083"/>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endParaRPr lang="en-US" altLang="zh-TW" sz="2400" kern="1200" dirty="0" smtClean="0">
            <a:solidFill>
              <a:schemeClr val="tx2"/>
            </a:solidFill>
          </a:endParaRPr>
        </a:p>
        <a:p>
          <a:pPr lvl="0" algn="ctr" defTabSz="1066800">
            <a:lnSpc>
              <a:spcPct val="90000"/>
            </a:lnSpc>
            <a:spcBef>
              <a:spcPct val="0"/>
            </a:spcBef>
            <a:spcAft>
              <a:spcPct val="35000"/>
            </a:spcAft>
          </a:pPr>
          <a:r>
            <a:rPr lang="zh-TW" altLang="en-US" sz="2400" kern="1200" dirty="0" smtClean="0">
              <a:solidFill>
                <a:schemeClr val="tx2"/>
              </a:solidFill>
            </a:rPr>
            <a:t>評量</a:t>
          </a:r>
          <a:endParaRPr lang="zh-TW" altLang="en-US" sz="2400" kern="1200" dirty="0">
            <a:solidFill>
              <a:schemeClr val="tx2"/>
            </a:solidFill>
          </a:endParaRPr>
        </a:p>
      </dsp:txBody>
      <dsp:txXfrm rot="-5400000">
        <a:off x="1" y="2884280"/>
        <a:ext cx="945083" cy="405035"/>
      </dsp:txXfrm>
    </dsp:sp>
    <dsp:sp modelId="{8B10E477-8FBD-4CD1-9855-4AE0E83238FC}">
      <dsp:nvSpPr>
        <dsp:cNvPr id="0" name=""/>
        <dsp:cNvSpPr/>
      </dsp:nvSpPr>
      <dsp:spPr>
        <a:xfrm rot="5400000">
          <a:off x="4148552" y="-791732"/>
          <a:ext cx="877577" cy="7284516"/>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0" tIns="15875" rIns="15875" bIns="15875" numCol="1" spcCol="1270" anchor="ctr" anchorCtr="0">
          <a:noAutofit/>
        </a:bodyPr>
        <a:lstStyle/>
        <a:p>
          <a:pPr marL="228600" lvl="1" indent="-228600" algn="l" defTabSz="1111250">
            <a:lnSpc>
              <a:spcPct val="90000"/>
            </a:lnSpc>
            <a:spcBef>
              <a:spcPct val="0"/>
            </a:spcBef>
            <a:spcAft>
              <a:spcPct val="15000"/>
            </a:spcAft>
            <a:buChar char="••"/>
          </a:pPr>
          <a:r>
            <a:rPr lang="zh-TW" sz="2500" kern="1200" dirty="0" smtClean="0"/>
            <a:t>進行論文研討及成果評量</a:t>
          </a:r>
          <a:endParaRPr lang="zh-TW" altLang="en-US" sz="2500" kern="1200" dirty="0"/>
        </a:p>
      </dsp:txBody>
      <dsp:txXfrm rot="-5400000">
        <a:off x="945083" y="2454577"/>
        <a:ext cx="7241676" cy="791897"/>
      </dsp:txXfrm>
    </dsp:sp>
    <dsp:sp modelId="{AC51BB1D-C987-436F-B030-B894463F1627}">
      <dsp:nvSpPr>
        <dsp:cNvPr id="0" name=""/>
        <dsp:cNvSpPr/>
      </dsp:nvSpPr>
      <dsp:spPr>
        <a:xfrm rot="5400000">
          <a:off x="-192188" y="3802300"/>
          <a:ext cx="1350118" cy="945083"/>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endParaRPr lang="en-US" altLang="zh-TW" sz="2400" kern="1200" dirty="0" smtClean="0">
            <a:solidFill>
              <a:schemeClr val="tx2"/>
            </a:solidFill>
          </a:endParaRPr>
        </a:p>
        <a:p>
          <a:pPr lvl="0" algn="ctr" defTabSz="1066800">
            <a:lnSpc>
              <a:spcPct val="90000"/>
            </a:lnSpc>
            <a:spcBef>
              <a:spcPct val="0"/>
            </a:spcBef>
            <a:spcAft>
              <a:spcPct val="35000"/>
            </a:spcAft>
          </a:pPr>
          <a:r>
            <a:rPr lang="zh-TW" altLang="en-US" sz="2400" kern="1200" dirty="0" smtClean="0">
              <a:solidFill>
                <a:schemeClr val="tx2"/>
              </a:solidFill>
            </a:rPr>
            <a:t>獎助</a:t>
          </a:r>
          <a:endParaRPr lang="zh-TW" altLang="en-US" sz="2400" kern="1200" dirty="0">
            <a:solidFill>
              <a:schemeClr val="tx2"/>
            </a:solidFill>
          </a:endParaRPr>
        </a:p>
      </dsp:txBody>
      <dsp:txXfrm rot="-5400000">
        <a:off x="10330" y="4072325"/>
        <a:ext cx="945083" cy="405035"/>
      </dsp:txXfrm>
    </dsp:sp>
    <dsp:sp modelId="{D91EAE55-F9FA-4D38-9E67-D796FB910B4B}">
      <dsp:nvSpPr>
        <dsp:cNvPr id="0" name=""/>
        <dsp:cNvSpPr/>
      </dsp:nvSpPr>
      <dsp:spPr>
        <a:xfrm rot="5400000">
          <a:off x="4148552" y="412838"/>
          <a:ext cx="877577" cy="7284516"/>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0" tIns="15875" rIns="15875" bIns="15875" numCol="1" spcCol="1270" anchor="ctr" anchorCtr="0">
          <a:noAutofit/>
        </a:bodyPr>
        <a:lstStyle/>
        <a:p>
          <a:pPr marL="228600" lvl="1" indent="-228600" algn="l" defTabSz="1111250">
            <a:lnSpc>
              <a:spcPct val="90000"/>
            </a:lnSpc>
            <a:spcBef>
              <a:spcPct val="0"/>
            </a:spcBef>
            <a:spcAft>
              <a:spcPct val="15000"/>
            </a:spcAft>
            <a:buChar char="••"/>
          </a:pPr>
          <a:r>
            <a:rPr lang="zh-TW" sz="2500" kern="1200" dirty="0" smtClean="0"/>
            <a:t>評定為優等者，給與</a:t>
          </a:r>
          <a:r>
            <a:rPr lang="zh-TW" sz="2500" kern="1200" dirty="0" smtClean="0">
              <a:solidFill>
                <a:srgbClr val="FF0000"/>
              </a:solidFill>
            </a:rPr>
            <a:t>奬勵</a:t>
          </a:r>
          <a:r>
            <a:rPr lang="zh-TW" altLang="en-US" sz="2500" kern="1200" dirty="0" smtClean="0"/>
            <a:t>。</a:t>
          </a:r>
          <a:endParaRPr lang="zh-TW" altLang="en-US" sz="2500" kern="1200" dirty="0"/>
        </a:p>
      </dsp:txBody>
      <dsp:txXfrm rot="-5400000">
        <a:off x="945083" y="3659147"/>
        <a:ext cx="7241676" cy="791897"/>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hdr" sz="quarter"/>
          </p:nvPr>
        </p:nvSpPr>
        <p:spPr bwMode="auto">
          <a:xfrm>
            <a:off x="0" y="2"/>
            <a:ext cx="2945550" cy="495600"/>
          </a:xfrm>
          <a:prstGeom prst="rect">
            <a:avLst/>
          </a:prstGeom>
          <a:noFill/>
          <a:ln w="9525">
            <a:noFill/>
            <a:miter lim="800000"/>
            <a:headEnd/>
            <a:tailEnd/>
          </a:ln>
          <a:effectLst/>
        </p:spPr>
        <p:txBody>
          <a:bodyPr vert="horz" wrap="square" lIns="91330" tIns="45665" rIns="91330" bIns="45665" numCol="1" anchor="t" anchorCtr="0" compatLnSpc="1">
            <a:prstTxWarp prst="textNoShape">
              <a:avLst/>
            </a:prstTxWarp>
          </a:bodyPr>
          <a:lstStyle>
            <a:lvl1pPr eaLnBrk="0" hangingPunct="0">
              <a:defRPr sz="1200"/>
            </a:lvl1pPr>
          </a:lstStyle>
          <a:p>
            <a:pPr>
              <a:defRPr/>
            </a:pPr>
            <a:endParaRPr lang="en-US" altLang="zh-TW"/>
          </a:p>
        </p:txBody>
      </p:sp>
      <p:sp>
        <p:nvSpPr>
          <p:cNvPr id="20483" name="Rectangle 3"/>
          <p:cNvSpPr>
            <a:spLocks noGrp="1" noChangeArrowheads="1"/>
          </p:cNvSpPr>
          <p:nvPr>
            <p:ph type="dt" sz="quarter" idx="1"/>
          </p:nvPr>
        </p:nvSpPr>
        <p:spPr bwMode="auto">
          <a:xfrm>
            <a:off x="3849954" y="2"/>
            <a:ext cx="2946636" cy="495600"/>
          </a:xfrm>
          <a:prstGeom prst="rect">
            <a:avLst/>
          </a:prstGeom>
          <a:noFill/>
          <a:ln w="9525">
            <a:noFill/>
            <a:miter lim="800000"/>
            <a:headEnd/>
            <a:tailEnd/>
          </a:ln>
          <a:effectLst/>
        </p:spPr>
        <p:txBody>
          <a:bodyPr vert="horz" wrap="square" lIns="91330" tIns="45665" rIns="91330" bIns="45665" numCol="1" anchor="t" anchorCtr="0" compatLnSpc="1">
            <a:prstTxWarp prst="textNoShape">
              <a:avLst/>
            </a:prstTxWarp>
          </a:bodyPr>
          <a:lstStyle>
            <a:lvl1pPr algn="r" eaLnBrk="0" hangingPunct="0">
              <a:defRPr sz="1200"/>
            </a:lvl1pPr>
          </a:lstStyle>
          <a:p>
            <a:pPr>
              <a:defRPr/>
            </a:pPr>
            <a:fld id="{12805F38-4608-4149-A755-F3DA840FB33C}" type="datetimeFigureOut">
              <a:rPr lang="zh-TW" altLang="en-US"/>
              <a:pPr>
                <a:defRPr/>
              </a:pPr>
              <a:t>2017/6/16</a:t>
            </a:fld>
            <a:endParaRPr lang="en-US" altLang="zh-TW"/>
          </a:p>
        </p:txBody>
      </p:sp>
      <p:sp>
        <p:nvSpPr>
          <p:cNvPr id="20484" name="Rectangle 4"/>
          <p:cNvSpPr>
            <a:spLocks noGrp="1" noChangeArrowheads="1"/>
          </p:cNvSpPr>
          <p:nvPr>
            <p:ph type="ftr" sz="quarter" idx="2"/>
          </p:nvPr>
        </p:nvSpPr>
        <p:spPr bwMode="auto">
          <a:xfrm>
            <a:off x="0" y="9430309"/>
            <a:ext cx="2945550" cy="495600"/>
          </a:xfrm>
          <a:prstGeom prst="rect">
            <a:avLst/>
          </a:prstGeom>
          <a:noFill/>
          <a:ln w="9525">
            <a:noFill/>
            <a:miter lim="800000"/>
            <a:headEnd/>
            <a:tailEnd/>
          </a:ln>
          <a:effectLst/>
        </p:spPr>
        <p:txBody>
          <a:bodyPr vert="horz" wrap="square" lIns="91330" tIns="45665" rIns="91330" bIns="45665" numCol="1" anchor="b" anchorCtr="0" compatLnSpc="1">
            <a:prstTxWarp prst="textNoShape">
              <a:avLst/>
            </a:prstTxWarp>
          </a:bodyPr>
          <a:lstStyle>
            <a:lvl1pPr eaLnBrk="0" hangingPunct="0">
              <a:defRPr sz="1200"/>
            </a:lvl1pPr>
          </a:lstStyle>
          <a:p>
            <a:pPr>
              <a:defRPr/>
            </a:pPr>
            <a:endParaRPr lang="en-US" altLang="zh-TW"/>
          </a:p>
        </p:txBody>
      </p:sp>
      <p:sp>
        <p:nvSpPr>
          <p:cNvPr id="20485" name="Rectangle 5"/>
          <p:cNvSpPr>
            <a:spLocks noGrp="1" noChangeArrowheads="1"/>
          </p:cNvSpPr>
          <p:nvPr>
            <p:ph type="sldNum" sz="quarter" idx="3"/>
          </p:nvPr>
        </p:nvSpPr>
        <p:spPr bwMode="auto">
          <a:xfrm>
            <a:off x="3849954" y="9430309"/>
            <a:ext cx="2946636" cy="495600"/>
          </a:xfrm>
          <a:prstGeom prst="rect">
            <a:avLst/>
          </a:prstGeom>
          <a:noFill/>
          <a:ln w="9525">
            <a:noFill/>
            <a:miter lim="800000"/>
            <a:headEnd/>
            <a:tailEnd/>
          </a:ln>
          <a:effectLst/>
        </p:spPr>
        <p:txBody>
          <a:bodyPr vert="horz" wrap="square" lIns="91330" tIns="45665" rIns="91330" bIns="45665" numCol="1" anchor="b" anchorCtr="0" compatLnSpc="1">
            <a:prstTxWarp prst="textNoShape">
              <a:avLst/>
            </a:prstTxWarp>
          </a:bodyPr>
          <a:lstStyle>
            <a:lvl1pPr algn="r" eaLnBrk="0" hangingPunct="0">
              <a:defRPr sz="1200"/>
            </a:lvl1pPr>
          </a:lstStyle>
          <a:p>
            <a:pPr>
              <a:defRPr/>
            </a:pPr>
            <a:fld id="{1AF413FB-B2AA-4D1D-B9E8-C71778127BC2}" type="slidenum">
              <a:rPr lang="zh-TW" altLang="en-US"/>
              <a:pPr>
                <a:defRPr/>
              </a:pPr>
              <a:t>‹#›</a:t>
            </a:fld>
            <a:endParaRPr lang="en-US" altLang="zh-TW"/>
          </a:p>
        </p:txBody>
      </p:sp>
    </p:spTree>
    <p:extLst>
      <p:ext uri="{BB962C8B-B14F-4D97-AF65-F5344CB8AC3E}">
        <p14:creationId xmlns:p14="http://schemas.microsoft.com/office/powerpoint/2010/main" val="13516132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5791E382-1122-477F-BADB-22A0EBCE04B2}" type="datetimeFigureOut">
              <a:rPr lang="zh-TW" altLang="en-US" smtClean="0"/>
              <a:pPr/>
              <a:t>2017/6/16</a:t>
            </a:fld>
            <a:endParaRPr lang="zh-TW" altLang="en-US"/>
          </a:p>
        </p:txBody>
      </p:sp>
      <p:sp>
        <p:nvSpPr>
          <p:cNvPr id="4" name="投影片圖像版面配置區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79450" y="4716463"/>
            <a:ext cx="5438775" cy="4467225"/>
          </a:xfrm>
          <a:prstGeom prst="rect">
            <a:avLst/>
          </a:prstGeom>
        </p:spPr>
        <p:txBody>
          <a:bodyPr vert="horz" lIns="91440" tIns="45720" rIns="91440" bIns="45720"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頁尾版面配置區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a:defRPr sz="1200"/>
            </a:lvl1pPr>
          </a:lstStyle>
          <a:p>
            <a:fld id="{CFA01126-B852-46A7-8A04-1DB20A1A126B}" type="slidenum">
              <a:rPr lang="zh-TW" altLang="en-US" smtClean="0"/>
              <a:pPr/>
              <a:t>‹#›</a:t>
            </a:fld>
            <a:endParaRPr lang="zh-TW" altLang="en-US"/>
          </a:p>
        </p:txBody>
      </p:sp>
    </p:spTree>
    <p:extLst>
      <p:ext uri="{BB962C8B-B14F-4D97-AF65-F5344CB8AC3E}">
        <p14:creationId xmlns:p14="http://schemas.microsoft.com/office/powerpoint/2010/main" val="35441456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標題投影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Text Box 4"/>
          <p:cNvSpPr txBox="1">
            <a:spLocks noChangeArrowheads="1"/>
          </p:cNvSpPr>
          <p:nvPr userDrawn="1"/>
        </p:nvSpPr>
        <p:spPr bwMode="auto">
          <a:xfrm>
            <a:off x="7235825" y="6237288"/>
            <a:ext cx="1368425" cy="366712"/>
          </a:xfrm>
          <a:prstGeom prst="rect">
            <a:avLst/>
          </a:prstGeom>
          <a:noFill/>
          <a:ln w="9525">
            <a:noFill/>
            <a:miter lim="800000"/>
            <a:headEnd/>
            <a:tailEnd/>
          </a:ln>
          <a:effectLst/>
        </p:spPr>
        <p:txBody>
          <a:bodyPr>
            <a:spAutoFit/>
          </a:bodyPr>
          <a:lstStyle/>
          <a:p>
            <a:pPr algn="ctr">
              <a:spcBef>
                <a:spcPct val="50000"/>
              </a:spcBef>
            </a:pPr>
            <a:fld id="{9CB1A938-EA93-4511-AE8A-1C54F96FCB10}" type="slidenum">
              <a:rPr lang="zh-TW" altLang="en-US"/>
              <a:pPr algn="ctr">
                <a:spcBef>
                  <a:spcPct val="50000"/>
                </a:spcBef>
              </a:pPr>
              <a:t>‹#›</a:t>
            </a:fld>
            <a:endParaRPr lang="en-US" altLang="zh-TW"/>
          </a:p>
        </p:txBody>
      </p:sp>
      <p:sp>
        <p:nvSpPr>
          <p:cNvPr id="3074" name="Rectangle 2"/>
          <p:cNvSpPr>
            <a:spLocks noGrp="1" noChangeArrowheads="1"/>
          </p:cNvSpPr>
          <p:nvPr>
            <p:ph type="ctrTitle"/>
          </p:nvPr>
        </p:nvSpPr>
        <p:spPr>
          <a:xfrm>
            <a:off x="328613" y="2130425"/>
            <a:ext cx="7772400" cy="1470025"/>
          </a:xfrm>
        </p:spPr>
        <p:txBody>
          <a:bodyPr/>
          <a:lstStyle>
            <a:lvl1pPr>
              <a:defRPr sz="4400"/>
            </a:lvl1pPr>
          </a:lstStyle>
          <a:p>
            <a:r>
              <a:rPr lang="zh-TW" altLang="en-US"/>
              <a:t>按一下以編輯母片標題樣式</a:t>
            </a:r>
          </a:p>
        </p:txBody>
      </p:sp>
      <p:sp>
        <p:nvSpPr>
          <p:cNvPr id="3075" name="Rectangle 3"/>
          <p:cNvSpPr>
            <a:spLocks noGrp="1" noChangeArrowheads="1"/>
          </p:cNvSpPr>
          <p:nvPr>
            <p:ph type="subTitle" idx="1"/>
          </p:nvPr>
        </p:nvSpPr>
        <p:spPr>
          <a:xfrm>
            <a:off x="323850" y="4292600"/>
            <a:ext cx="6400800" cy="1752600"/>
          </a:xfrm>
        </p:spPr>
        <p:txBody>
          <a:bodyPr/>
          <a:lstStyle>
            <a:lvl1pPr marL="0" indent="0">
              <a:buFontTx/>
              <a:buNone/>
              <a:defRPr sz="2400" b="1"/>
            </a:lvl1pPr>
          </a:lstStyle>
          <a:p>
            <a:r>
              <a:rPr lang="zh-TW" altLang="en-US"/>
              <a:t>按一下以編輯母片副標題樣式</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8"/>
          <p:cNvSpPr>
            <a:spLocks noGrp="1" noChangeArrowheads="1"/>
          </p:cNvSpPr>
          <p:nvPr>
            <p:ph type="dt" sz="half" idx="10"/>
          </p:nvPr>
        </p:nvSpPr>
        <p:spPr>
          <a:ln/>
        </p:spPr>
        <p:txBody>
          <a:bodyPr/>
          <a:lstStyle>
            <a:lvl1pPr>
              <a:defRPr/>
            </a:lvl1pPr>
          </a:lstStyle>
          <a:p>
            <a:pPr>
              <a:defRPr/>
            </a:pPr>
            <a:endParaRPr lang="en-US" altLang="zh-TW"/>
          </a:p>
        </p:txBody>
      </p:sp>
      <p:sp>
        <p:nvSpPr>
          <p:cNvPr id="5" name="Rectangle 9"/>
          <p:cNvSpPr>
            <a:spLocks noGrp="1" noChangeArrowheads="1"/>
          </p:cNvSpPr>
          <p:nvPr>
            <p:ph type="ftr" sz="quarter" idx="11"/>
          </p:nvPr>
        </p:nvSpPr>
        <p:spPr>
          <a:ln/>
        </p:spPr>
        <p:txBody>
          <a:bodyPr/>
          <a:lstStyle>
            <a:lvl1pPr>
              <a:defRPr/>
            </a:lvl1pPr>
          </a:lstStyle>
          <a:p>
            <a:pPr>
              <a:defRPr/>
            </a:pPr>
            <a:endParaRPr lang="en-US" altLang="zh-TW"/>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38925" y="692150"/>
            <a:ext cx="2058988" cy="5400675"/>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692150"/>
            <a:ext cx="6029325" cy="540067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8"/>
          <p:cNvSpPr>
            <a:spLocks noGrp="1" noChangeArrowheads="1"/>
          </p:cNvSpPr>
          <p:nvPr>
            <p:ph type="dt" sz="half" idx="10"/>
          </p:nvPr>
        </p:nvSpPr>
        <p:spPr>
          <a:ln/>
        </p:spPr>
        <p:txBody>
          <a:bodyPr/>
          <a:lstStyle>
            <a:lvl1pPr>
              <a:defRPr/>
            </a:lvl1pPr>
          </a:lstStyle>
          <a:p>
            <a:pPr>
              <a:defRPr/>
            </a:pPr>
            <a:endParaRPr lang="en-US" altLang="zh-TW"/>
          </a:p>
        </p:txBody>
      </p:sp>
      <p:sp>
        <p:nvSpPr>
          <p:cNvPr id="5" name="Rectangle 9"/>
          <p:cNvSpPr>
            <a:spLocks noGrp="1" noChangeArrowheads="1"/>
          </p:cNvSpPr>
          <p:nvPr>
            <p:ph type="ftr" sz="quarter" idx="11"/>
          </p:nvPr>
        </p:nvSpPr>
        <p:spPr>
          <a:ln/>
        </p:spPr>
        <p:txBody>
          <a:bodyPr/>
          <a:lstStyle>
            <a:lvl1pPr>
              <a:defRPr/>
            </a:lvl1pPr>
          </a:lstStyle>
          <a:p>
            <a:pPr>
              <a:defRPr/>
            </a:pPr>
            <a:endParaRPr lang="en-US" altLang="zh-TW"/>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8"/>
          <p:cNvSpPr>
            <a:spLocks noGrp="1" noChangeArrowheads="1"/>
          </p:cNvSpPr>
          <p:nvPr>
            <p:ph type="dt" sz="half" idx="10"/>
          </p:nvPr>
        </p:nvSpPr>
        <p:spPr>
          <a:ln/>
        </p:spPr>
        <p:txBody>
          <a:bodyPr/>
          <a:lstStyle>
            <a:lvl1pPr>
              <a:defRPr/>
            </a:lvl1pPr>
          </a:lstStyle>
          <a:p>
            <a:pPr>
              <a:defRPr/>
            </a:pPr>
            <a:endParaRPr lang="en-US" altLang="zh-TW"/>
          </a:p>
        </p:txBody>
      </p:sp>
      <p:sp>
        <p:nvSpPr>
          <p:cNvPr id="5" name="Rectangle 9"/>
          <p:cNvSpPr>
            <a:spLocks noGrp="1" noChangeArrowheads="1"/>
          </p:cNvSpPr>
          <p:nvPr>
            <p:ph type="ftr" sz="quarter" idx="11"/>
          </p:nvPr>
        </p:nvSpPr>
        <p:spPr>
          <a:ln/>
        </p:spPr>
        <p:txBody>
          <a:bodyPr/>
          <a:lstStyle>
            <a:lvl1pPr>
              <a:defRPr/>
            </a:lvl1pPr>
          </a:lstStyle>
          <a:p>
            <a:pPr>
              <a:defRPr/>
            </a:pPr>
            <a:endParaRPr lang="en-US" altLang="zh-TW"/>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
        <p:nvSpPr>
          <p:cNvPr id="4" name="Rectangle 8"/>
          <p:cNvSpPr>
            <a:spLocks noGrp="1" noChangeArrowheads="1"/>
          </p:cNvSpPr>
          <p:nvPr>
            <p:ph type="dt" sz="half" idx="10"/>
          </p:nvPr>
        </p:nvSpPr>
        <p:spPr>
          <a:ln/>
        </p:spPr>
        <p:txBody>
          <a:bodyPr/>
          <a:lstStyle>
            <a:lvl1pPr>
              <a:defRPr/>
            </a:lvl1pPr>
          </a:lstStyle>
          <a:p>
            <a:pPr>
              <a:defRPr/>
            </a:pPr>
            <a:endParaRPr lang="en-US" altLang="zh-TW"/>
          </a:p>
        </p:txBody>
      </p:sp>
      <p:sp>
        <p:nvSpPr>
          <p:cNvPr id="5" name="Rectangle 9"/>
          <p:cNvSpPr>
            <a:spLocks noGrp="1" noChangeArrowheads="1"/>
          </p:cNvSpPr>
          <p:nvPr>
            <p:ph type="ftr" sz="quarter" idx="11"/>
          </p:nvPr>
        </p:nvSpPr>
        <p:spPr>
          <a:ln/>
        </p:spPr>
        <p:txBody>
          <a:bodyPr/>
          <a:lstStyle>
            <a:lvl1pPr>
              <a:defRPr/>
            </a:lvl1pPr>
          </a:lstStyle>
          <a:p>
            <a:pPr>
              <a:defRPr/>
            </a:pPr>
            <a:endParaRPr lang="en-US" altLang="zh-TW"/>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484313"/>
            <a:ext cx="4038600" cy="46085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484313"/>
            <a:ext cx="4038600" cy="46085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Rectangle 8"/>
          <p:cNvSpPr>
            <a:spLocks noGrp="1" noChangeArrowheads="1"/>
          </p:cNvSpPr>
          <p:nvPr>
            <p:ph type="dt" sz="half" idx="10"/>
          </p:nvPr>
        </p:nvSpPr>
        <p:spPr>
          <a:ln/>
        </p:spPr>
        <p:txBody>
          <a:bodyPr/>
          <a:lstStyle>
            <a:lvl1pPr>
              <a:defRPr/>
            </a:lvl1pPr>
          </a:lstStyle>
          <a:p>
            <a:pPr>
              <a:defRPr/>
            </a:pPr>
            <a:endParaRPr lang="en-US" altLang="zh-TW"/>
          </a:p>
        </p:txBody>
      </p:sp>
      <p:sp>
        <p:nvSpPr>
          <p:cNvPr id="6" name="Rectangle 9"/>
          <p:cNvSpPr>
            <a:spLocks noGrp="1" noChangeArrowheads="1"/>
          </p:cNvSpPr>
          <p:nvPr>
            <p:ph type="ftr" sz="quarter" idx="11"/>
          </p:nvPr>
        </p:nvSpPr>
        <p:spPr>
          <a:ln/>
        </p:spPr>
        <p:txBody>
          <a:bodyPr/>
          <a:lstStyle>
            <a:lvl1pPr>
              <a:defRPr/>
            </a:lvl1pPr>
          </a:lstStyle>
          <a:p>
            <a:pPr>
              <a:defRPr/>
            </a:pPr>
            <a:endParaRPr lang="en-US" altLang="zh-TW"/>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Rectangle 8"/>
          <p:cNvSpPr>
            <a:spLocks noGrp="1" noChangeArrowheads="1"/>
          </p:cNvSpPr>
          <p:nvPr>
            <p:ph type="dt" sz="half" idx="10"/>
          </p:nvPr>
        </p:nvSpPr>
        <p:spPr>
          <a:ln/>
        </p:spPr>
        <p:txBody>
          <a:bodyPr/>
          <a:lstStyle>
            <a:lvl1pPr>
              <a:defRPr/>
            </a:lvl1pPr>
          </a:lstStyle>
          <a:p>
            <a:pPr>
              <a:defRPr/>
            </a:pPr>
            <a:endParaRPr lang="en-US" altLang="zh-TW"/>
          </a:p>
        </p:txBody>
      </p:sp>
      <p:sp>
        <p:nvSpPr>
          <p:cNvPr id="8" name="Rectangle 9"/>
          <p:cNvSpPr>
            <a:spLocks noGrp="1" noChangeArrowheads="1"/>
          </p:cNvSpPr>
          <p:nvPr>
            <p:ph type="ftr" sz="quarter" idx="11"/>
          </p:nvPr>
        </p:nvSpPr>
        <p:spPr>
          <a:ln/>
        </p:spPr>
        <p:txBody>
          <a:bodyPr/>
          <a:lstStyle>
            <a:lvl1pPr>
              <a:defRPr/>
            </a:lvl1pPr>
          </a:lstStyle>
          <a:p>
            <a:pPr>
              <a:defRPr/>
            </a:pPr>
            <a:endParaRPr lang="en-US" altLang="zh-TW"/>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Rectangle 8"/>
          <p:cNvSpPr>
            <a:spLocks noGrp="1" noChangeArrowheads="1"/>
          </p:cNvSpPr>
          <p:nvPr>
            <p:ph type="dt" sz="half" idx="10"/>
          </p:nvPr>
        </p:nvSpPr>
        <p:spPr>
          <a:ln/>
        </p:spPr>
        <p:txBody>
          <a:bodyPr/>
          <a:lstStyle>
            <a:lvl1pPr>
              <a:defRPr/>
            </a:lvl1pPr>
          </a:lstStyle>
          <a:p>
            <a:pPr>
              <a:defRPr/>
            </a:pPr>
            <a:endParaRPr lang="en-US" altLang="zh-TW"/>
          </a:p>
        </p:txBody>
      </p:sp>
      <p:sp>
        <p:nvSpPr>
          <p:cNvPr id="4" name="Rectangle 9"/>
          <p:cNvSpPr>
            <a:spLocks noGrp="1" noChangeArrowheads="1"/>
          </p:cNvSpPr>
          <p:nvPr>
            <p:ph type="ftr" sz="quarter" idx="11"/>
          </p:nvPr>
        </p:nvSpPr>
        <p:spPr>
          <a:ln/>
        </p:spPr>
        <p:txBody>
          <a:bodyPr/>
          <a:lstStyle>
            <a:lvl1pPr>
              <a:defRPr/>
            </a:lvl1pPr>
          </a:lstStyle>
          <a:p>
            <a:pPr>
              <a:defRPr/>
            </a:pPr>
            <a:endParaRPr lang="en-US" altLang="zh-TW"/>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8"/>
          <p:cNvSpPr>
            <a:spLocks noGrp="1" noChangeArrowheads="1"/>
          </p:cNvSpPr>
          <p:nvPr>
            <p:ph type="dt" sz="half" idx="10"/>
          </p:nvPr>
        </p:nvSpPr>
        <p:spPr>
          <a:ln/>
        </p:spPr>
        <p:txBody>
          <a:bodyPr/>
          <a:lstStyle>
            <a:lvl1pPr>
              <a:defRPr/>
            </a:lvl1pPr>
          </a:lstStyle>
          <a:p>
            <a:pPr>
              <a:defRPr/>
            </a:pPr>
            <a:endParaRPr lang="en-US" altLang="zh-TW"/>
          </a:p>
        </p:txBody>
      </p:sp>
      <p:sp>
        <p:nvSpPr>
          <p:cNvPr id="3" name="Rectangle 9"/>
          <p:cNvSpPr>
            <a:spLocks noGrp="1" noChangeArrowheads="1"/>
          </p:cNvSpPr>
          <p:nvPr>
            <p:ph type="ftr" sz="quarter" idx="11"/>
          </p:nvPr>
        </p:nvSpPr>
        <p:spPr>
          <a:ln/>
        </p:spPr>
        <p:txBody>
          <a:bodyPr/>
          <a:lstStyle>
            <a:lvl1pPr>
              <a:defRPr/>
            </a:lvl1pPr>
          </a:lstStyle>
          <a:p>
            <a:pPr>
              <a:defRPr/>
            </a:pPr>
            <a:endParaRPr lang="en-US" altLang="zh-TW"/>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Rectangle 8"/>
          <p:cNvSpPr>
            <a:spLocks noGrp="1" noChangeArrowheads="1"/>
          </p:cNvSpPr>
          <p:nvPr>
            <p:ph type="dt" sz="half" idx="10"/>
          </p:nvPr>
        </p:nvSpPr>
        <p:spPr>
          <a:ln/>
        </p:spPr>
        <p:txBody>
          <a:bodyPr/>
          <a:lstStyle>
            <a:lvl1pPr>
              <a:defRPr/>
            </a:lvl1pPr>
          </a:lstStyle>
          <a:p>
            <a:pPr>
              <a:defRPr/>
            </a:pPr>
            <a:endParaRPr lang="en-US" altLang="zh-TW"/>
          </a:p>
        </p:txBody>
      </p:sp>
      <p:sp>
        <p:nvSpPr>
          <p:cNvPr id="6" name="Rectangle 9"/>
          <p:cNvSpPr>
            <a:spLocks noGrp="1" noChangeArrowheads="1"/>
          </p:cNvSpPr>
          <p:nvPr>
            <p:ph type="ftr" sz="quarter" idx="11"/>
          </p:nvPr>
        </p:nvSpPr>
        <p:spPr>
          <a:ln/>
        </p:spPr>
        <p:txBody>
          <a:bodyPr/>
          <a:lstStyle>
            <a:lvl1pPr>
              <a:defRPr/>
            </a:lvl1pPr>
          </a:lstStyle>
          <a:p>
            <a:pPr>
              <a:defRPr/>
            </a:pPr>
            <a:endParaRPr lang="en-US" altLang="zh-TW"/>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TW" altLang="en-US" noProof="0" smtClean="0"/>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Rectangle 8"/>
          <p:cNvSpPr>
            <a:spLocks noGrp="1" noChangeArrowheads="1"/>
          </p:cNvSpPr>
          <p:nvPr>
            <p:ph type="dt" sz="half" idx="10"/>
          </p:nvPr>
        </p:nvSpPr>
        <p:spPr>
          <a:ln/>
        </p:spPr>
        <p:txBody>
          <a:bodyPr/>
          <a:lstStyle>
            <a:lvl1pPr>
              <a:defRPr/>
            </a:lvl1pPr>
          </a:lstStyle>
          <a:p>
            <a:pPr>
              <a:defRPr/>
            </a:pPr>
            <a:endParaRPr lang="en-US" altLang="zh-TW"/>
          </a:p>
        </p:txBody>
      </p:sp>
      <p:sp>
        <p:nvSpPr>
          <p:cNvPr id="6" name="Rectangle 9"/>
          <p:cNvSpPr>
            <a:spLocks noGrp="1" noChangeArrowheads="1"/>
          </p:cNvSpPr>
          <p:nvPr>
            <p:ph type="ftr" sz="quarter" idx="11"/>
          </p:nvPr>
        </p:nvSpPr>
        <p:spPr>
          <a:ln/>
        </p:spPr>
        <p:txBody>
          <a:bodyPr/>
          <a:lstStyle>
            <a:lvl1pPr>
              <a:defRPr/>
            </a:lvl1pPr>
          </a:lstStyle>
          <a:p>
            <a:pPr>
              <a:defRPr/>
            </a:pPr>
            <a:endParaRPr lang="en-US" altLang="zh-TW"/>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68313" y="692150"/>
            <a:ext cx="8229600" cy="635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TW" altLang="en-US" smtClean="0"/>
              <a:t>按一下以編輯母片標題樣式</a:t>
            </a:r>
          </a:p>
        </p:txBody>
      </p:sp>
      <p:sp>
        <p:nvSpPr>
          <p:cNvPr id="1027" name="Rectangle 3"/>
          <p:cNvSpPr>
            <a:spLocks noGrp="1" noChangeArrowheads="1"/>
          </p:cNvSpPr>
          <p:nvPr>
            <p:ph type="body" idx="1"/>
          </p:nvPr>
        </p:nvSpPr>
        <p:spPr bwMode="auto">
          <a:xfrm>
            <a:off x="457200" y="1484313"/>
            <a:ext cx="8229600" cy="46085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p:txBody>
      </p:sp>
      <p:sp>
        <p:nvSpPr>
          <p:cNvPr id="1032" name="Rectangle 8"/>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ea typeface="新細明體" charset="-120"/>
              </a:defRPr>
            </a:lvl1pPr>
          </a:lstStyle>
          <a:p>
            <a:pPr>
              <a:defRPr/>
            </a:pPr>
            <a:endParaRPr lang="en-US" altLang="zh-TW"/>
          </a:p>
        </p:txBody>
      </p:sp>
      <p:sp>
        <p:nvSpPr>
          <p:cNvPr id="1033" name="Rectangle 9"/>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ea typeface="新細明體" charset="-120"/>
              </a:defRPr>
            </a:lvl1pPr>
          </a:lstStyle>
          <a:p>
            <a:pPr>
              <a:defRPr/>
            </a:pPr>
            <a:endParaRPr lang="en-US" altLang="zh-TW"/>
          </a:p>
        </p:txBody>
      </p:sp>
      <p:sp>
        <p:nvSpPr>
          <p:cNvPr id="1030" name="Text Box 6"/>
          <p:cNvSpPr txBox="1">
            <a:spLocks noChangeArrowheads="1"/>
          </p:cNvSpPr>
          <p:nvPr userDrawn="1"/>
        </p:nvSpPr>
        <p:spPr bwMode="auto">
          <a:xfrm>
            <a:off x="7235825" y="6237288"/>
            <a:ext cx="1368425" cy="366712"/>
          </a:xfrm>
          <a:prstGeom prst="rect">
            <a:avLst/>
          </a:prstGeom>
          <a:noFill/>
          <a:ln w="9525">
            <a:noFill/>
            <a:miter lim="800000"/>
            <a:headEnd/>
            <a:tailEnd/>
          </a:ln>
          <a:effectLst/>
        </p:spPr>
        <p:txBody>
          <a:bodyPr>
            <a:spAutoFit/>
          </a:bodyPr>
          <a:lstStyle/>
          <a:p>
            <a:pPr algn="ctr">
              <a:spcBef>
                <a:spcPct val="50000"/>
              </a:spcBef>
            </a:pPr>
            <a:fld id="{6BD3A5AB-2FB3-4097-ACCF-55D67EF57053}" type="slidenum">
              <a:rPr lang="zh-TW" altLang="en-US"/>
              <a:pPr algn="ctr">
                <a:spcBef>
                  <a:spcPct val="50000"/>
                </a:spcBef>
              </a:pPr>
              <a:t>‹#›</a:t>
            </a:fld>
            <a:endParaRPr lang="en-US" altLang="zh-TW"/>
          </a:p>
        </p:txBody>
      </p:sp>
    </p:spTree>
  </p:cSld>
  <p:clrMap bg1="lt1" tx1="dk1" bg2="lt2" tx2="dk2" accent1="accent1" accent2="accent2" accent3="accent3" accent4="accent4" accent5="accent5" accent6="accent6" hlink="hlink" folHlink="folHlink"/>
  <p:sldLayoutIdLst>
    <p:sldLayoutId id="2147483707"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Lst>
  <p:txStyles>
    <p:titleStyle>
      <a:lvl1pPr algn="l" rtl="0" eaLnBrk="0" fontAlgn="base" hangingPunct="0">
        <a:spcBef>
          <a:spcPct val="0"/>
        </a:spcBef>
        <a:spcAft>
          <a:spcPct val="0"/>
        </a:spcAft>
        <a:defRPr kumimoji="1" sz="3500">
          <a:solidFill>
            <a:srgbClr val="005A58"/>
          </a:solidFill>
          <a:latin typeface="+mj-lt"/>
          <a:ea typeface="+mj-ea"/>
          <a:cs typeface="+mj-cs"/>
        </a:defRPr>
      </a:lvl1pPr>
      <a:lvl2pPr algn="l" rtl="0" eaLnBrk="0" fontAlgn="base" hangingPunct="0">
        <a:spcBef>
          <a:spcPct val="0"/>
        </a:spcBef>
        <a:spcAft>
          <a:spcPct val="0"/>
        </a:spcAft>
        <a:defRPr kumimoji="1" sz="3500">
          <a:solidFill>
            <a:srgbClr val="005A58"/>
          </a:solidFill>
          <a:latin typeface="Arial" charset="0"/>
          <a:ea typeface="標楷體" pitchFamily="65" charset="-120"/>
        </a:defRPr>
      </a:lvl2pPr>
      <a:lvl3pPr algn="l" rtl="0" eaLnBrk="0" fontAlgn="base" hangingPunct="0">
        <a:spcBef>
          <a:spcPct val="0"/>
        </a:spcBef>
        <a:spcAft>
          <a:spcPct val="0"/>
        </a:spcAft>
        <a:defRPr kumimoji="1" sz="3500">
          <a:solidFill>
            <a:srgbClr val="005A58"/>
          </a:solidFill>
          <a:latin typeface="Arial" charset="0"/>
          <a:ea typeface="標楷體" pitchFamily="65" charset="-120"/>
        </a:defRPr>
      </a:lvl3pPr>
      <a:lvl4pPr algn="l" rtl="0" eaLnBrk="0" fontAlgn="base" hangingPunct="0">
        <a:spcBef>
          <a:spcPct val="0"/>
        </a:spcBef>
        <a:spcAft>
          <a:spcPct val="0"/>
        </a:spcAft>
        <a:defRPr kumimoji="1" sz="3500">
          <a:solidFill>
            <a:srgbClr val="005A58"/>
          </a:solidFill>
          <a:latin typeface="Arial" charset="0"/>
          <a:ea typeface="標楷體" pitchFamily="65" charset="-120"/>
        </a:defRPr>
      </a:lvl4pPr>
      <a:lvl5pPr algn="l" rtl="0" eaLnBrk="0" fontAlgn="base" hangingPunct="0">
        <a:spcBef>
          <a:spcPct val="0"/>
        </a:spcBef>
        <a:spcAft>
          <a:spcPct val="0"/>
        </a:spcAft>
        <a:defRPr kumimoji="1" sz="3500">
          <a:solidFill>
            <a:srgbClr val="005A58"/>
          </a:solidFill>
          <a:latin typeface="Arial" charset="0"/>
          <a:ea typeface="標楷體" pitchFamily="65" charset="-120"/>
        </a:defRPr>
      </a:lvl5pPr>
      <a:lvl6pPr marL="457200" algn="l" rtl="0" fontAlgn="base">
        <a:spcBef>
          <a:spcPct val="0"/>
        </a:spcBef>
        <a:spcAft>
          <a:spcPct val="0"/>
        </a:spcAft>
        <a:defRPr kumimoji="1" sz="3500">
          <a:solidFill>
            <a:srgbClr val="005A58"/>
          </a:solidFill>
          <a:latin typeface="Arial" charset="0"/>
          <a:ea typeface="標楷體" pitchFamily="65" charset="-120"/>
        </a:defRPr>
      </a:lvl6pPr>
      <a:lvl7pPr marL="914400" algn="l" rtl="0" fontAlgn="base">
        <a:spcBef>
          <a:spcPct val="0"/>
        </a:spcBef>
        <a:spcAft>
          <a:spcPct val="0"/>
        </a:spcAft>
        <a:defRPr kumimoji="1" sz="3500">
          <a:solidFill>
            <a:srgbClr val="005A58"/>
          </a:solidFill>
          <a:latin typeface="Arial" charset="0"/>
          <a:ea typeface="標楷體" pitchFamily="65" charset="-120"/>
        </a:defRPr>
      </a:lvl7pPr>
      <a:lvl8pPr marL="1371600" algn="l" rtl="0" fontAlgn="base">
        <a:spcBef>
          <a:spcPct val="0"/>
        </a:spcBef>
        <a:spcAft>
          <a:spcPct val="0"/>
        </a:spcAft>
        <a:defRPr kumimoji="1" sz="3500">
          <a:solidFill>
            <a:srgbClr val="005A58"/>
          </a:solidFill>
          <a:latin typeface="Arial" charset="0"/>
          <a:ea typeface="標楷體" pitchFamily="65" charset="-120"/>
        </a:defRPr>
      </a:lvl8pPr>
      <a:lvl9pPr marL="1828800" algn="l" rtl="0" fontAlgn="base">
        <a:spcBef>
          <a:spcPct val="0"/>
        </a:spcBef>
        <a:spcAft>
          <a:spcPct val="0"/>
        </a:spcAft>
        <a:defRPr kumimoji="1" sz="3500">
          <a:solidFill>
            <a:srgbClr val="005A58"/>
          </a:solidFill>
          <a:latin typeface="Arial" charset="0"/>
          <a:ea typeface="標楷體" pitchFamily="65" charset="-120"/>
        </a:defRPr>
      </a:lvl9pPr>
    </p:titleStyle>
    <p:bodyStyle>
      <a:lvl1pPr marL="342900" indent="-342900" algn="l" rtl="0" eaLnBrk="0" fontAlgn="base" hangingPunct="0">
        <a:spcBef>
          <a:spcPct val="20000"/>
        </a:spcBef>
        <a:spcAft>
          <a:spcPct val="0"/>
        </a:spcAft>
        <a:buChar char="•"/>
        <a:defRPr kumimoji="1" sz="30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新細明體" charset="-120"/>
        </a:defRPr>
      </a:lvl2pPr>
      <a:lvl3pPr marL="1143000" indent="-228600" algn="l" rtl="0" eaLnBrk="0" fontAlgn="base" hangingPunct="0">
        <a:spcBef>
          <a:spcPct val="20000"/>
        </a:spcBef>
        <a:spcAft>
          <a:spcPct val="0"/>
        </a:spcAft>
        <a:buChar char="•"/>
        <a:defRPr kumimoji="1" sz="2400">
          <a:solidFill>
            <a:schemeClr val="tx1"/>
          </a:solidFill>
          <a:latin typeface="+mn-lt"/>
          <a:ea typeface="新細明體" charset="-120"/>
        </a:defRPr>
      </a:lvl3pPr>
      <a:lvl4pPr marL="1600200" indent="-228600" algn="l" rtl="0" eaLnBrk="0" fontAlgn="base" hangingPunct="0">
        <a:spcBef>
          <a:spcPct val="20000"/>
        </a:spcBef>
        <a:spcAft>
          <a:spcPct val="0"/>
        </a:spcAft>
        <a:buChar char="–"/>
        <a:defRPr kumimoji="1" sz="2000">
          <a:solidFill>
            <a:schemeClr val="tx1"/>
          </a:solidFill>
          <a:latin typeface="+mn-lt"/>
          <a:ea typeface="新細明體" charset="-120"/>
        </a:defRPr>
      </a:lvl4pPr>
      <a:lvl5pPr marL="2057400" indent="-228600" algn="l" rtl="0" eaLnBrk="0" fontAlgn="base" hangingPunct="0">
        <a:spcBef>
          <a:spcPct val="20000"/>
        </a:spcBef>
        <a:spcAft>
          <a:spcPct val="0"/>
        </a:spcAft>
        <a:buChar char="»"/>
        <a:defRPr kumimoji="1" sz="2000">
          <a:solidFill>
            <a:schemeClr val="tx1"/>
          </a:solidFill>
          <a:latin typeface="+mn-lt"/>
          <a:ea typeface="新細明體" charset="-120"/>
        </a:defRPr>
      </a:lvl5pPr>
      <a:lvl6pPr marL="2514600" indent="-228600" algn="l" rtl="0" fontAlgn="base">
        <a:spcBef>
          <a:spcPct val="20000"/>
        </a:spcBef>
        <a:spcAft>
          <a:spcPct val="0"/>
        </a:spcAft>
        <a:buChar char="»"/>
        <a:defRPr kumimoji="1" sz="2000">
          <a:solidFill>
            <a:schemeClr val="tx1"/>
          </a:solidFill>
          <a:latin typeface="+mn-lt"/>
          <a:ea typeface="新細明體" charset="-120"/>
        </a:defRPr>
      </a:lvl6pPr>
      <a:lvl7pPr marL="2971800" indent="-228600" algn="l" rtl="0" fontAlgn="base">
        <a:spcBef>
          <a:spcPct val="20000"/>
        </a:spcBef>
        <a:spcAft>
          <a:spcPct val="0"/>
        </a:spcAft>
        <a:buChar char="»"/>
        <a:defRPr kumimoji="1" sz="2000">
          <a:solidFill>
            <a:schemeClr val="tx1"/>
          </a:solidFill>
          <a:latin typeface="+mn-lt"/>
          <a:ea typeface="新細明體" charset="-120"/>
        </a:defRPr>
      </a:lvl7pPr>
      <a:lvl8pPr marL="3429000" indent="-228600" algn="l" rtl="0" fontAlgn="base">
        <a:spcBef>
          <a:spcPct val="20000"/>
        </a:spcBef>
        <a:spcAft>
          <a:spcPct val="0"/>
        </a:spcAft>
        <a:buChar char="»"/>
        <a:defRPr kumimoji="1" sz="2000">
          <a:solidFill>
            <a:schemeClr val="tx1"/>
          </a:solidFill>
          <a:latin typeface="+mn-lt"/>
          <a:ea typeface="新細明體" charset="-120"/>
        </a:defRPr>
      </a:lvl8pPr>
      <a:lvl9pPr marL="3886200" indent="-228600" algn="l" rtl="0" fontAlgn="base">
        <a:spcBef>
          <a:spcPct val="20000"/>
        </a:spcBef>
        <a:spcAft>
          <a:spcPct val="0"/>
        </a:spcAft>
        <a:buChar char="»"/>
        <a:defRPr kumimoji="1" sz="2000">
          <a:solidFill>
            <a:schemeClr val="tx1"/>
          </a:solidFill>
          <a:latin typeface="+mn-lt"/>
          <a:ea typeface="新細明體" charset="-120"/>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image" Target="../media/image7.emf"/></Relationships>
</file>

<file path=ppt/slides/_rels/slide11.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image" Target="../media/image9.emf"/></Relationships>
</file>

<file path=ppt/slides/_rels/slide12.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image" Target="../media/image5.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23528" y="1700808"/>
            <a:ext cx="6984776" cy="2376264"/>
          </a:xfrm>
        </p:spPr>
        <p:txBody>
          <a:bodyPr/>
          <a:lstStyle/>
          <a:p>
            <a:pPr algn="ctr" eaLnBrk="1" hangingPunct="1"/>
            <a:r>
              <a:rPr lang="zh-TW" altLang="en-US" sz="3600" b="1" dirty="0" smtClean="0">
                <a:solidFill>
                  <a:srgbClr val="000066"/>
                </a:solidFill>
              </a:rPr>
              <a:t>修訂本校</a:t>
            </a:r>
            <a:r>
              <a:rPr lang="en-US" altLang="zh-TW" sz="3600" b="1" dirty="0" smtClean="0">
                <a:solidFill>
                  <a:srgbClr val="000066"/>
                </a:solidFill>
              </a:rPr>
              <a:t/>
            </a:r>
            <a:br>
              <a:rPr lang="en-US" altLang="zh-TW" sz="3600" b="1" dirty="0" smtClean="0">
                <a:solidFill>
                  <a:srgbClr val="000066"/>
                </a:solidFill>
              </a:rPr>
            </a:br>
            <a:r>
              <a:rPr lang="zh-TW" altLang="en-US" sz="3600" b="1" dirty="0" smtClean="0">
                <a:solidFill>
                  <a:srgbClr val="000066"/>
                </a:solidFill>
              </a:rPr>
              <a:t>「論文研究學習獎勵方案」</a:t>
            </a:r>
            <a:r>
              <a:rPr lang="en-US" altLang="zh-TW" sz="3600" b="1" dirty="0" smtClean="0">
                <a:solidFill>
                  <a:srgbClr val="000066"/>
                </a:solidFill>
              </a:rPr>
              <a:t/>
            </a:r>
            <a:br>
              <a:rPr lang="en-US" altLang="zh-TW" sz="3600" b="1" dirty="0" smtClean="0">
                <a:solidFill>
                  <a:srgbClr val="000066"/>
                </a:solidFill>
              </a:rPr>
            </a:br>
            <a:r>
              <a:rPr lang="zh-TW" altLang="en-US" sz="3600" b="1" dirty="0">
                <a:solidFill>
                  <a:srgbClr val="000066"/>
                </a:solidFill>
              </a:rPr>
              <a:t>說明討論會</a:t>
            </a:r>
            <a:endParaRPr lang="zh-TW" altLang="zh-TW" sz="3600" b="1" dirty="0" smtClean="0">
              <a:solidFill>
                <a:srgbClr val="000066"/>
              </a:solidFill>
            </a:endParaRPr>
          </a:p>
        </p:txBody>
      </p:sp>
      <p:sp>
        <p:nvSpPr>
          <p:cNvPr id="3075" name="Rectangle 3"/>
          <p:cNvSpPr>
            <a:spLocks noGrp="1" noChangeArrowheads="1"/>
          </p:cNvSpPr>
          <p:nvPr>
            <p:ph type="subTitle" idx="1"/>
          </p:nvPr>
        </p:nvSpPr>
        <p:spPr>
          <a:xfrm>
            <a:off x="827584" y="4365104"/>
            <a:ext cx="6400800" cy="1392238"/>
          </a:xfrm>
        </p:spPr>
        <p:txBody>
          <a:bodyPr/>
          <a:lstStyle/>
          <a:p>
            <a:pPr algn="ctr"/>
            <a:r>
              <a:rPr lang="zh-TW" altLang="zh-TW" b="0" dirty="0" smtClean="0"/>
              <a:t>研究發展處</a:t>
            </a:r>
            <a:endParaRPr lang="en-US" altLang="zh-TW" b="0" dirty="0" smtClean="0"/>
          </a:p>
          <a:p>
            <a:pPr algn="ctr"/>
            <a:r>
              <a:rPr lang="zh-TW" altLang="en-US" b="0" dirty="0"/>
              <a:t>研究推動</a:t>
            </a:r>
            <a:r>
              <a:rPr lang="zh-TW" altLang="en-US" b="0" dirty="0" smtClean="0"/>
              <a:t>組 蘇怡瑄 小姐</a:t>
            </a:r>
            <a:endParaRPr lang="en-US" altLang="zh-TW" b="0" dirty="0" smtClean="0"/>
          </a:p>
          <a:p>
            <a:pPr algn="ctr"/>
            <a:r>
              <a:rPr lang="zh-TW" altLang="en-US" b="0" dirty="0" smtClean="0"/>
              <a:t>1</a:t>
            </a:r>
            <a:r>
              <a:rPr lang="en-US" altLang="zh-TW" b="0" dirty="0" smtClean="0"/>
              <a:t>06</a:t>
            </a:r>
            <a:r>
              <a:rPr lang="zh-TW" altLang="zh-TW" b="0" dirty="0" smtClean="0"/>
              <a:t>年</a:t>
            </a:r>
            <a:r>
              <a:rPr lang="en-US" altLang="zh-TW" b="0" dirty="0"/>
              <a:t>6</a:t>
            </a:r>
            <a:r>
              <a:rPr lang="zh-TW" altLang="zh-TW" b="0" dirty="0" smtClean="0"/>
              <a:t>月</a:t>
            </a:r>
            <a:r>
              <a:rPr lang="en-US" altLang="zh-TW" b="0" dirty="0" smtClean="0"/>
              <a:t>16</a:t>
            </a:r>
            <a:r>
              <a:rPr lang="zh-TW" altLang="zh-TW" b="0" dirty="0" smtClean="0"/>
              <a:t>日</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群組 12"/>
          <p:cNvGrpSpPr/>
          <p:nvPr/>
        </p:nvGrpSpPr>
        <p:grpSpPr>
          <a:xfrm>
            <a:off x="257921" y="827420"/>
            <a:ext cx="10038639" cy="5380176"/>
            <a:chOff x="75724" y="825088"/>
            <a:chExt cx="10534769" cy="5380176"/>
          </a:xfrm>
        </p:grpSpPr>
        <p:sp>
          <p:nvSpPr>
            <p:cNvPr id="12" name="文字方塊 11"/>
            <p:cNvSpPr txBox="1"/>
            <p:nvPr/>
          </p:nvSpPr>
          <p:spPr>
            <a:xfrm>
              <a:off x="75724" y="825088"/>
              <a:ext cx="1008113" cy="369332"/>
            </a:xfrm>
            <a:prstGeom prst="rect">
              <a:avLst/>
            </a:prstGeom>
            <a:solidFill>
              <a:schemeClr val="bg1"/>
            </a:solidFill>
            <a:ln>
              <a:solidFill>
                <a:schemeClr val="tx1"/>
              </a:solidFill>
            </a:ln>
          </p:spPr>
          <p:txBody>
            <a:bodyPr wrap="square" rtlCol="0">
              <a:spAutoFit/>
            </a:bodyPr>
            <a:lstStyle/>
            <a:p>
              <a:r>
                <a:rPr lang="zh-TW" altLang="en-US" dirty="0" smtClean="0">
                  <a:latin typeface="+mn-ea"/>
                  <a:ea typeface="+mn-ea"/>
                </a:rPr>
                <a:t>附件一</a:t>
              </a:r>
              <a:endParaRPr lang="zh-TW" altLang="en-US" dirty="0">
                <a:latin typeface="+mn-ea"/>
                <a:ea typeface="+mn-ea"/>
              </a:endParaRPr>
            </a:p>
          </p:txBody>
        </p:sp>
        <p:pic>
          <p:nvPicPr>
            <p:cNvPr id="1041" name="Picture 1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87518" y="5874940"/>
              <a:ext cx="6022975" cy="330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1556792"/>
            <a:ext cx="10155707" cy="5868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1560" y="2348880"/>
            <a:ext cx="7891348" cy="3744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標題 1"/>
          <p:cNvSpPr>
            <a:spLocks noGrp="1"/>
          </p:cNvSpPr>
          <p:nvPr>
            <p:ph type="title"/>
          </p:nvPr>
        </p:nvSpPr>
        <p:spPr>
          <a:xfrm>
            <a:off x="738239" y="266076"/>
            <a:ext cx="7992888" cy="538276"/>
          </a:xfrm>
          <a:solidFill>
            <a:srgbClr val="FFFFCC">
              <a:alpha val="28000"/>
            </a:srgbClr>
          </a:solidFill>
        </p:spPr>
        <p:txBody>
          <a:bodyPr/>
          <a:lstStyle/>
          <a:p>
            <a:pPr algn="ctr"/>
            <a:r>
              <a:rPr lang="zh-TW" altLang="en-US" sz="2800" b="1" dirty="0"/>
              <a:t>國立臺灣師範大學論文研究</a:t>
            </a:r>
            <a:r>
              <a:rPr lang="zh-TW" altLang="en-US" sz="2800" b="1" dirty="0" smtClean="0"/>
              <a:t>學習獎勵方案</a:t>
            </a:r>
            <a:r>
              <a:rPr lang="en-US" altLang="zh-TW" sz="2800" b="1" dirty="0" smtClean="0"/>
              <a:t>-</a:t>
            </a:r>
            <a:r>
              <a:rPr lang="zh-TW" altLang="en-US" sz="2800" b="1" dirty="0" smtClean="0"/>
              <a:t>申請表</a:t>
            </a:r>
            <a:endParaRPr lang="zh-TW" altLang="en-US" sz="2800" b="1" dirty="0"/>
          </a:p>
        </p:txBody>
      </p:sp>
    </p:spTree>
    <p:extLst>
      <p:ext uri="{BB962C8B-B14F-4D97-AF65-F5344CB8AC3E}">
        <p14:creationId xmlns:p14="http://schemas.microsoft.com/office/powerpoint/2010/main" val="191976457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群組 12"/>
          <p:cNvGrpSpPr/>
          <p:nvPr/>
        </p:nvGrpSpPr>
        <p:grpSpPr>
          <a:xfrm>
            <a:off x="257921" y="827420"/>
            <a:ext cx="10056814" cy="5357480"/>
            <a:chOff x="75724" y="825088"/>
            <a:chExt cx="10553842" cy="5357480"/>
          </a:xfrm>
        </p:grpSpPr>
        <p:sp>
          <p:nvSpPr>
            <p:cNvPr id="12" name="文字方塊 11"/>
            <p:cNvSpPr txBox="1"/>
            <p:nvPr/>
          </p:nvSpPr>
          <p:spPr>
            <a:xfrm>
              <a:off x="75724" y="825088"/>
              <a:ext cx="1008113" cy="369332"/>
            </a:xfrm>
            <a:prstGeom prst="rect">
              <a:avLst/>
            </a:prstGeom>
            <a:solidFill>
              <a:schemeClr val="bg1"/>
            </a:solidFill>
            <a:ln>
              <a:solidFill>
                <a:schemeClr val="tx1"/>
              </a:solidFill>
            </a:ln>
          </p:spPr>
          <p:txBody>
            <a:bodyPr wrap="square" rtlCol="0">
              <a:spAutoFit/>
            </a:bodyPr>
            <a:lstStyle/>
            <a:p>
              <a:r>
                <a:rPr lang="zh-TW" altLang="en-US" dirty="0" smtClean="0">
                  <a:latin typeface="+mn-ea"/>
                  <a:ea typeface="+mn-ea"/>
                </a:rPr>
                <a:t>附件一</a:t>
              </a:r>
              <a:endParaRPr lang="zh-TW" altLang="en-US" dirty="0">
                <a:latin typeface="+mn-ea"/>
                <a:ea typeface="+mn-ea"/>
              </a:endParaRPr>
            </a:p>
          </p:txBody>
        </p:sp>
        <p:pic>
          <p:nvPicPr>
            <p:cNvPr id="1041" name="Picture 1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06591" y="5802932"/>
              <a:ext cx="6022975" cy="3796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7543" y="1208460"/>
            <a:ext cx="10731863" cy="979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7543" y="2420888"/>
            <a:ext cx="8212077" cy="3649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標題 1"/>
          <p:cNvSpPr>
            <a:spLocks noGrp="1"/>
          </p:cNvSpPr>
          <p:nvPr>
            <p:ph type="title"/>
          </p:nvPr>
        </p:nvSpPr>
        <p:spPr>
          <a:xfrm>
            <a:off x="725787" y="270392"/>
            <a:ext cx="7992888" cy="538276"/>
          </a:xfrm>
          <a:solidFill>
            <a:srgbClr val="FFFFCC">
              <a:alpha val="28000"/>
            </a:srgbClr>
          </a:solidFill>
        </p:spPr>
        <p:txBody>
          <a:bodyPr/>
          <a:lstStyle/>
          <a:p>
            <a:pPr algn="ctr"/>
            <a:r>
              <a:rPr lang="zh-TW" altLang="en-US" sz="2800" b="1" dirty="0"/>
              <a:t>國立臺灣師範大學論文研究</a:t>
            </a:r>
            <a:r>
              <a:rPr lang="zh-TW" altLang="en-US" sz="2800" b="1" dirty="0" smtClean="0"/>
              <a:t>學習獎勵方案</a:t>
            </a:r>
            <a:r>
              <a:rPr lang="en-US" altLang="zh-TW" sz="2800" b="1" dirty="0" smtClean="0"/>
              <a:t>-</a:t>
            </a:r>
            <a:r>
              <a:rPr lang="zh-TW" altLang="en-US" sz="2800" b="1" dirty="0" smtClean="0"/>
              <a:t>申請表</a:t>
            </a:r>
            <a:endParaRPr lang="zh-TW" altLang="en-US" sz="2800" b="1" dirty="0"/>
          </a:p>
        </p:txBody>
      </p:sp>
    </p:spTree>
    <p:extLst>
      <p:ext uri="{BB962C8B-B14F-4D97-AF65-F5344CB8AC3E}">
        <p14:creationId xmlns:p14="http://schemas.microsoft.com/office/powerpoint/2010/main" val="10260042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67544" y="332656"/>
            <a:ext cx="7576343" cy="720080"/>
          </a:xfrm>
          <a:solidFill>
            <a:srgbClr val="FFFFCC">
              <a:alpha val="28000"/>
            </a:srgbClr>
          </a:solidFill>
        </p:spPr>
        <p:txBody>
          <a:bodyPr/>
          <a:lstStyle/>
          <a:p>
            <a:pPr algn="ctr"/>
            <a:r>
              <a:rPr lang="zh-TW" altLang="en-US" sz="2800" dirty="0"/>
              <a:t>國立臺灣師範大學論文研究學習</a:t>
            </a:r>
            <a:r>
              <a:rPr lang="zh-TW" altLang="en-US" sz="2800" dirty="0" smtClean="0"/>
              <a:t>方案</a:t>
            </a:r>
            <a:r>
              <a:rPr lang="en-US" altLang="zh-TW" sz="2800" dirty="0" smtClean="0"/>
              <a:t>-</a:t>
            </a:r>
            <a:r>
              <a:rPr lang="zh-TW" altLang="en-US" sz="2800" dirty="0"/>
              <a:t>評量表</a:t>
            </a:r>
          </a:p>
        </p:txBody>
      </p:sp>
      <p:pic>
        <p:nvPicPr>
          <p:cNvPr id="9"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1600" y="1268760"/>
            <a:ext cx="6984775" cy="53797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7372449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23764" y="154420"/>
            <a:ext cx="7992888" cy="1258356"/>
          </a:xfrm>
          <a:solidFill>
            <a:srgbClr val="FFFFCC">
              <a:alpha val="28000"/>
            </a:srgbClr>
          </a:solidFill>
        </p:spPr>
        <p:txBody>
          <a:bodyPr/>
          <a:lstStyle/>
          <a:p>
            <a:pPr algn="ctr"/>
            <a:r>
              <a:rPr lang="zh-TW" altLang="en-US" sz="3000" b="1" dirty="0"/>
              <a:t>國立臺灣師範大學論文研究</a:t>
            </a:r>
            <a:r>
              <a:rPr lang="zh-TW" altLang="en-US" sz="3000" b="1" dirty="0" smtClean="0"/>
              <a:t>學習獎勵方案</a:t>
            </a:r>
            <a:r>
              <a:rPr lang="en-US" altLang="zh-TW" sz="3000" b="1" dirty="0" smtClean="0"/>
              <a:t/>
            </a:r>
            <a:br>
              <a:rPr lang="en-US" altLang="zh-TW" sz="3000" b="1" dirty="0" smtClean="0"/>
            </a:br>
            <a:r>
              <a:rPr lang="en-US" altLang="zh-TW" sz="3000" b="1" dirty="0" smtClean="0"/>
              <a:t>--</a:t>
            </a:r>
            <a:r>
              <a:rPr lang="zh-TW" altLang="en-US" sz="3000" b="1" dirty="0" smtClean="0"/>
              <a:t>有關他校學生擔任本校計畫兼任助理</a:t>
            </a:r>
            <a:endParaRPr lang="zh-TW" altLang="en-US" sz="3000" b="1" dirty="0"/>
          </a:p>
        </p:txBody>
      </p:sp>
      <p:sp>
        <p:nvSpPr>
          <p:cNvPr id="3" name="矩形 2"/>
          <p:cNvSpPr/>
          <p:nvPr/>
        </p:nvSpPr>
        <p:spPr>
          <a:xfrm>
            <a:off x="1227194" y="1628800"/>
            <a:ext cx="6441149" cy="400110"/>
          </a:xfrm>
          <a:prstGeom prst="rect">
            <a:avLst/>
          </a:prstGeom>
        </p:spPr>
        <p:txBody>
          <a:bodyPr wrap="square">
            <a:spAutoFit/>
          </a:bodyPr>
          <a:lstStyle/>
          <a:p>
            <a:r>
              <a:rPr lang="zh-TW" altLang="en-US" sz="2000" dirty="0">
                <a:latin typeface="+mj-ea"/>
                <a:ea typeface="+mj-ea"/>
              </a:rPr>
              <a:t>教育部</a:t>
            </a:r>
            <a:r>
              <a:rPr lang="en-US" altLang="zh-TW" sz="2000" dirty="0" smtClean="0">
                <a:latin typeface="+mj-ea"/>
                <a:ea typeface="+mj-ea"/>
              </a:rPr>
              <a:t>104</a:t>
            </a:r>
            <a:r>
              <a:rPr lang="zh-TW" altLang="en-US" sz="2000" dirty="0">
                <a:latin typeface="+mj-ea"/>
                <a:ea typeface="+mj-ea"/>
              </a:rPr>
              <a:t>年</a:t>
            </a:r>
            <a:r>
              <a:rPr lang="en-US" altLang="zh-TW" sz="2000" dirty="0">
                <a:latin typeface="+mj-ea"/>
                <a:ea typeface="+mj-ea"/>
              </a:rPr>
              <a:t>10</a:t>
            </a:r>
            <a:r>
              <a:rPr lang="zh-TW" altLang="en-US" sz="2000" dirty="0">
                <a:latin typeface="+mj-ea"/>
                <a:ea typeface="+mj-ea"/>
              </a:rPr>
              <a:t>月</a:t>
            </a:r>
            <a:r>
              <a:rPr lang="en-US" altLang="zh-TW" sz="2000" dirty="0">
                <a:latin typeface="+mj-ea"/>
                <a:ea typeface="+mj-ea"/>
              </a:rPr>
              <a:t>20</a:t>
            </a:r>
            <a:r>
              <a:rPr lang="zh-TW" altLang="en-US" sz="2000" dirty="0" smtClean="0">
                <a:latin typeface="+mj-ea"/>
                <a:ea typeface="+mj-ea"/>
              </a:rPr>
              <a:t>日臺</a:t>
            </a:r>
            <a:r>
              <a:rPr lang="zh-TW" altLang="en-US" sz="2000" dirty="0">
                <a:latin typeface="+mj-ea"/>
                <a:ea typeface="+mj-ea"/>
              </a:rPr>
              <a:t>教高</a:t>
            </a:r>
            <a:r>
              <a:rPr lang="en-US" altLang="zh-TW" sz="2000" dirty="0">
                <a:latin typeface="+mj-ea"/>
                <a:ea typeface="+mj-ea"/>
              </a:rPr>
              <a:t>(</a:t>
            </a:r>
            <a:r>
              <a:rPr lang="zh-TW" altLang="en-US" sz="2000" dirty="0">
                <a:latin typeface="+mj-ea"/>
                <a:ea typeface="+mj-ea"/>
              </a:rPr>
              <a:t>通</a:t>
            </a:r>
            <a:r>
              <a:rPr lang="en-US" altLang="zh-TW" sz="2000" dirty="0">
                <a:latin typeface="+mj-ea"/>
                <a:ea typeface="+mj-ea"/>
              </a:rPr>
              <a:t>)</a:t>
            </a:r>
            <a:r>
              <a:rPr lang="zh-TW" altLang="en-US" sz="2000" dirty="0">
                <a:latin typeface="+mj-ea"/>
                <a:ea typeface="+mj-ea"/>
              </a:rPr>
              <a:t>字第</a:t>
            </a:r>
            <a:r>
              <a:rPr lang="en-US" altLang="zh-TW" sz="2000" dirty="0">
                <a:latin typeface="+mj-ea"/>
                <a:ea typeface="+mj-ea"/>
              </a:rPr>
              <a:t>1040111921</a:t>
            </a:r>
            <a:r>
              <a:rPr lang="zh-TW" altLang="en-US" sz="2000" dirty="0" smtClean="0">
                <a:latin typeface="+mj-ea"/>
                <a:ea typeface="+mj-ea"/>
              </a:rPr>
              <a:t>號函</a:t>
            </a:r>
            <a:endParaRPr lang="zh-TW" altLang="en-US" sz="2000" dirty="0">
              <a:latin typeface="+mj-ea"/>
              <a:ea typeface="+mj-ea"/>
            </a:endParaRPr>
          </a:p>
        </p:txBody>
      </p:sp>
      <p:sp>
        <p:nvSpPr>
          <p:cNvPr id="6" name="文字方塊 5"/>
          <p:cNvSpPr txBox="1"/>
          <p:nvPr/>
        </p:nvSpPr>
        <p:spPr>
          <a:xfrm>
            <a:off x="755576" y="2492896"/>
            <a:ext cx="7704856" cy="3248262"/>
          </a:xfrm>
          <a:prstGeom prst="rect">
            <a:avLst/>
          </a:prstGeom>
          <a:noFill/>
        </p:spPr>
        <p:txBody>
          <a:bodyPr wrap="square" rtlCol="0">
            <a:spAutoFit/>
          </a:bodyPr>
          <a:lstStyle/>
          <a:p>
            <a:pPr>
              <a:lnSpc>
                <a:spcPct val="150000"/>
              </a:lnSpc>
            </a:pPr>
            <a:r>
              <a:rPr lang="en-US" altLang="zh-TW" sz="2800" dirty="0" smtClean="0">
                <a:latin typeface="標楷體" pitchFamily="65" charset="-120"/>
                <a:ea typeface="標楷體" pitchFamily="65" charset="-120"/>
              </a:rPr>
              <a:t>(</a:t>
            </a:r>
            <a:r>
              <a:rPr lang="zh-TW" altLang="en-US" sz="2800" dirty="0" smtClean="0">
                <a:latin typeface="標楷體" pitchFamily="65" charset="-120"/>
                <a:ea typeface="標楷體" pitchFamily="65" charset="-120"/>
              </a:rPr>
              <a:t>重點節錄</a:t>
            </a:r>
            <a:r>
              <a:rPr lang="en-US" altLang="zh-TW" sz="2800" dirty="0" smtClean="0">
                <a:latin typeface="標楷體" pitchFamily="65" charset="-120"/>
                <a:ea typeface="標楷體" pitchFamily="65" charset="-120"/>
              </a:rPr>
              <a:t>)</a:t>
            </a:r>
            <a:r>
              <a:rPr lang="zh-TW" altLang="en-US" sz="2800" dirty="0" smtClean="0">
                <a:latin typeface="標楷體" pitchFamily="65" charset="-120"/>
                <a:ea typeface="標楷體" pitchFamily="65" charset="-120"/>
              </a:rPr>
              <a:t>須</a:t>
            </a:r>
            <a:r>
              <a:rPr lang="zh-TW" altLang="en-US" sz="2800" dirty="0">
                <a:latin typeface="標楷體" pitchFamily="65" charset="-120"/>
                <a:ea typeface="標楷體" pitchFamily="65" charset="-120"/>
              </a:rPr>
              <a:t>有</a:t>
            </a:r>
            <a:r>
              <a:rPr lang="zh-TW" altLang="en-US" sz="2800" b="1" u="sng" dirty="0">
                <a:latin typeface="標楷體" pitchFamily="65" charset="-120"/>
                <a:ea typeface="標楷體" pitchFamily="65" charset="-120"/>
              </a:rPr>
              <a:t>授課或指導教師跨校實際參與執行計畫</a:t>
            </a:r>
            <a:r>
              <a:rPr lang="zh-TW" altLang="en-US" sz="2800" dirty="0">
                <a:latin typeface="標楷體" pitchFamily="65" charset="-120"/>
                <a:ea typeface="標楷體" pitchFamily="65" charset="-120"/>
              </a:rPr>
              <a:t>，且計畫相關學習</a:t>
            </a:r>
            <a:r>
              <a:rPr lang="zh-TW" altLang="en-US" sz="2800" dirty="0" smtClean="0">
                <a:latin typeface="標楷體" pitchFamily="65" charset="-120"/>
                <a:ea typeface="標楷體" pitchFamily="65" charset="-120"/>
              </a:rPr>
              <a:t>活動於</a:t>
            </a:r>
            <a:r>
              <a:rPr lang="zh-TW" altLang="en-US" sz="2800" dirty="0">
                <a:latin typeface="標楷體" pitchFamily="65" charset="-120"/>
                <a:ea typeface="標楷體" pitchFamily="65" charset="-120"/>
              </a:rPr>
              <a:t>其指導下，</a:t>
            </a:r>
            <a:r>
              <a:rPr lang="zh-TW" altLang="en-US" sz="2800" b="1" u="sng" dirty="0">
                <a:latin typeface="標楷體" pitchFamily="65" charset="-120"/>
                <a:ea typeface="標楷體" pitchFamily="65" charset="-120"/>
              </a:rPr>
              <a:t>經學生個人與指導教師同意</a:t>
            </a:r>
            <a:r>
              <a:rPr lang="zh-TW" altLang="en-US" sz="2800" dirty="0">
                <a:latin typeface="標楷體" pitchFamily="65" charset="-120"/>
                <a:ea typeface="標楷體" pitchFamily="65" charset="-120"/>
              </a:rPr>
              <a:t>為之，始與就讀學校間為學習關係。亦即</a:t>
            </a:r>
            <a:r>
              <a:rPr lang="zh-TW" altLang="en-US" sz="2800" b="1" u="sng" dirty="0">
                <a:latin typeface="標楷體" pitchFamily="65" charset="-120"/>
                <a:ea typeface="標楷體" pitchFamily="65" charset="-120"/>
              </a:rPr>
              <a:t>學生兼任助理之學習活動係由其授課或指導教師進行</a:t>
            </a:r>
            <a:r>
              <a:rPr lang="zh-TW" altLang="en-US" sz="2800" b="1" u="sng" dirty="0" smtClean="0">
                <a:latin typeface="標楷體" pitchFamily="65" charset="-120"/>
                <a:ea typeface="標楷體" pitchFamily="65" charset="-120"/>
              </a:rPr>
              <a:t>指導</a:t>
            </a:r>
            <a:r>
              <a:rPr lang="zh-TW" altLang="en-US" sz="2800" dirty="0" smtClean="0">
                <a:latin typeface="標楷體" pitchFamily="65" charset="-120"/>
                <a:ea typeface="標楷體" pitchFamily="65" charset="-120"/>
              </a:rPr>
              <a:t>。</a:t>
            </a:r>
            <a:endParaRPr lang="zh-TW" altLang="en-US" sz="2800" dirty="0">
              <a:latin typeface="標楷體" pitchFamily="65" charset="-120"/>
              <a:ea typeface="標楷體" pitchFamily="65" charset="-120"/>
            </a:endParaRPr>
          </a:p>
        </p:txBody>
      </p:sp>
    </p:spTree>
    <p:extLst>
      <p:ext uri="{BB962C8B-B14F-4D97-AF65-F5344CB8AC3E}">
        <p14:creationId xmlns:p14="http://schemas.microsoft.com/office/powerpoint/2010/main" val="341887714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712801" y="260648"/>
            <a:ext cx="7576343" cy="936104"/>
          </a:xfrm>
          <a:solidFill>
            <a:srgbClr val="FFFFCC">
              <a:alpha val="28000"/>
            </a:srgbClr>
          </a:solidFill>
        </p:spPr>
        <p:txBody>
          <a:bodyPr/>
          <a:lstStyle/>
          <a:p>
            <a:pPr algn="ctr"/>
            <a:r>
              <a:rPr lang="zh-TW" altLang="en-US" sz="2800" dirty="0"/>
              <a:t>國立臺灣師範大學論文研究學習</a:t>
            </a:r>
            <a:r>
              <a:rPr lang="zh-TW" altLang="en-US" sz="2800" dirty="0" smtClean="0"/>
              <a:t>方案</a:t>
            </a:r>
            <a:r>
              <a:rPr lang="zh-TW" altLang="zh-TW" sz="2800" dirty="0"/>
              <a:t>師生學習關係聲明書</a:t>
            </a:r>
            <a:r>
              <a:rPr lang="en-US" altLang="zh-TW" sz="2800" dirty="0"/>
              <a:t>(</a:t>
            </a:r>
            <a:r>
              <a:rPr lang="zh-TW" altLang="zh-TW" sz="2800" dirty="0"/>
              <a:t>他校師生適用</a:t>
            </a:r>
            <a:r>
              <a:rPr lang="en-US" altLang="zh-TW" sz="2800" dirty="0" smtClean="0"/>
              <a:t>)</a:t>
            </a:r>
            <a:endParaRPr lang="zh-TW" altLang="en-US" sz="2800"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3522" y="1504950"/>
            <a:ext cx="7774902" cy="4667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8464069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p:txBody>
          <a:bodyPr/>
          <a:lstStyle/>
          <a:p>
            <a:pPr>
              <a:buBlip>
                <a:blip r:embed="rId2"/>
              </a:buBlip>
            </a:pPr>
            <a:r>
              <a:rPr lang="zh-TW" altLang="en-US" sz="2400" b="1" dirty="0" smtClean="0"/>
              <a:t>附件一填表常見問題</a:t>
            </a:r>
            <a:endParaRPr lang="en-US" altLang="zh-TW" sz="2400" b="1" dirty="0" smtClean="0"/>
          </a:p>
          <a:p>
            <a:pPr marL="0" indent="0">
              <a:buNone/>
            </a:pPr>
            <a:r>
              <a:rPr lang="zh-TW" altLang="en-US" sz="2400" dirty="0">
                <a:solidFill>
                  <a:schemeClr val="accent6">
                    <a:lumMod val="60000"/>
                    <a:lumOff val="40000"/>
                  </a:schemeClr>
                </a:solidFill>
              </a:rPr>
              <a:t> </a:t>
            </a:r>
            <a:r>
              <a:rPr lang="zh-TW" altLang="en-US" sz="2400" dirty="0" smtClean="0">
                <a:solidFill>
                  <a:schemeClr val="accent6">
                    <a:lumMod val="60000"/>
                    <a:lumOff val="40000"/>
                  </a:schemeClr>
                </a:solidFill>
              </a:rPr>
              <a:t>  </a:t>
            </a:r>
            <a:r>
              <a:rPr lang="en-US" altLang="zh-TW" sz="2400" dirty="0" smtClean="0">
                <a:solidFill>
                  <a:schemeClr val="accent6">
                    <a:lumMod val="60000"/>
                    <a:lumOff val="40000"/>
                  </a:schemeClr>
                </a:solidFill>
              </a:rPr>
              <a:t>(</a:t>
            </a:r>
            <a:r>
              <a:rPr lang="zh-TW" altLang="en-US" sz="2400" dirty="0" smtClean="0">
                <a:solidFill>
                  <a:schemeClr val="accent6">
                    <a:lumMod val="60000"/>
                    <a:lumOff val="40000"/>
                  </a:schemeClr>
                </a:solidFill>
              </a:rPr>
              <a:t>一</a:t>
            </a:r>
            <a:r>
              <a:rPr lang="en-US" altLang="zh-TW" sz="2400" dirty="0" smtClean="0">
                <a:solidFill>
                  <a:schemeClr val="accent6">
                    <a:lumMod val="60000"/>
                    <a:lumOff val="40000"/>
                  </a:schemeClr>
                </a:solidFill>
              </a:rPr>
              <a:t>)</a:t>
            </a:r>
            <a:r>
              <a:rPr lang="zh-TW" altLang="en-US" sz="2400" dirty="0" smtClean="0">
                <a:solidFill>
                  <a:schemeClr val="accent6">
                    <a:lumMod val="60000"/>
                    <a:lumOff val="40000"/>
                  </a:schemeClr>
                </a:solidFill>
              </a:rPr>
              <a:t>「指導教師」和計畫主持人不同人</a:t>
            </a:r>
            <a:r>
              <a:rPr lang="en-US" altLang="zh-TW" sz="2400" dirty="0" smtClean="0">
                <a:solidFill>
                  <a:schemeClr val="accent6">
                    <a:lumMod val="60000"/>
                    <a:lumOff val="40000"/>
                  </a:schemeClr>
                </a:solidFill>
              </a:rPr>
              <a:t>?</a:t>
            </a:r>
          </a:p>
          <a:p>
            <a:pPr marL="0" indent="0">
              <a:buNone/>
            </a:pPr>
            <a:r>
              <a:rPr lang="zh-TW" altLang="en-US" sz="2400" dirty="0" smtClean="0"/>
              <a:t>         →例如指導教師為計畫共同主持人，則本欄位請填</a:t>
            </a:r>
            <a:r>
              <a:rPr lang="zh-TW" altLang="en-US" sz="2400" dirty="0" smtClean="0">
                <a:solidFill>
                  <a:srgbClr val="FF0000"/>
                </a:solidFill>
              </a:rPr>
              <a:t>指  </a:t>
            </a:r>
            <a:endParaRPr lang="en-US" altLang="zh-TW" sz="2400" dirty="0" smtClean="0">
              <a:solidFill>
                <a:srgbClr val="FF0000"/>
              </a:solidFill>
            </a:endParaRPr>
          </a:p>
          <a:p>
            <a:pPr marL="0" indent="0">
              <a:buNone/>
            </a:pPr>
            <a:r>
              <a:rPr lang="zh-TW" altLang="en-US" sz="2400" dirty="0">
                <a:solidFill>
                  <a:srgbClr val="FF0000"/>
                </a:solidFill>
              </a:rPr>
              <a:t> </a:t>
            </a:r>
            <a:r>
              <a:rPr lang="zh-TW" altLang="en-US" sz="2400" dirty="0" smtClean="0">
                <a:solidFill>
                  <a:srgbClr val="FF0000"/>
                </a:solidFill>
              </a:rPr>
              <a:t>            導教師</a:t>
            </a:r>
            <a:r>
              <a:rPr lang="zh-TW" altLang="en-US" sz="2400" dirty="0" smtClean="0"/>
              <a:t>姓名。</a:t>
            </a:r>
            <a:r>
              <a:rPr lang="en-US" altLang="zh-TW" sz="2400" dirty="0" smtClean="0"/>
              <a:t>(</a:t>
            </a:r>
            <a:r>
              <a:rPr lang="zh-TW" altLang="en-US" sz="2400" dirty="0" smtClean="0"/>
              <a:t>關係契約認定書仍請</a:t>
            </a:r>
            <a:r>
              <a:rPr lang="zh-TW" altLang="en-US" sz="2400" u="sng" dirty="0" smtClean="0"/>
              <a:t>計畫主持人</a:t>
            </a:r>
            <a:r>
              <a:rPr lang="zh-TW" altLang="en-US" sz="2400" dirty="0" smtClean="0"/>
              <a:t>簽章</a:t>
            </a:r>
            <a:r>
              <a:rPr lang="en-US" altLang="zh-TW" sz="2400" dirty="0" smtClean="0"/>
              <a:t>)</a:t>
            </a:r>
          </a:p>
          <a:p>
            <a:pPr marL="0" indent="0">
              <a:buNone/>
            </a:pPr>
            <a:r>
              <a:rPr lang="zh-TW" altLang="en-US" sz="2400" dirty="0">
                <a:solidFill>
                  <a:schemeClr val="accent6">
                    <a:lumMod val="60000"/>
                    <a:lumOff val="40000"/>
                  </a:schemeClr>
                </a:solidFill>
              </a:rPr>
              <a:t> </a:t>
            </a:r>
            <a:r>
              <a:rPr lang="zh-TW" altLang="en-US" sz="2400" dirty="0" smtClean="0">
                <a:solidFill>
                  <a:schemeClr val="accent6">
                    <a:lumMod val="60000"/>
                    <a:lumOff val="40000"/>
                  </a:schemeClr>
                </a:solidFill>
              </a:rPr>
              <a:t>  </a:t>
            </a:r>
            <a:r>
              <a:rPr lang="en-US" altLang="zh-TW" sz="2400" dirty="0" smtClean="0">
                <a:solidFill>
                  <a:schemeClr val="accent6">
                    <a:lumMod val="60000"/>
                    <a:lumOff val="40000"/>
                  </a:schemeClr>
                </a:solidFill>
              </a:rPr>
              <a:t>(</a:t>
            </a:r>
            <a:r>
              <a:rPr lang="zh-TW" altLang="en-US" sz="2400" dirty="0" smtClean="0">
                <a:solidFill>
                  <a:schemeClr val="accent6">
                    <a:lumMod val="60000"/>
                    <a:lumOff val="40000"/>
                  </a:schemeClr>
                </a:solidFill>
              </a:rPr>
              <a:t>二</a:t>
            </a:r>
            <a:r>
              <a:rPr lang="en-US" altLang="zh-TW" sz="2400" dirty="0" smtClean="0">
                <a:solidFill>
                  <a:schemeClr val="accent6">
                    <a:lumMod val="60000"/>
                    <a:lumOff val="40000"/>
                  </a:schemeClr>
                </a:solidFill>
              </a:rPr>
              <a:t>)</a:t>
            </a:r>
            <a:r>
              <a:rPr lang="zh-TW" altLang="en-US" sz="2400" dirty="0" smtClean="0">
                <a:solidFill>
                  <a:schemeClr val="accent6">
                    <a:lumMod val="60000"/>
                    <a:lumOff val="40000"/>
                  </a:schemeClr>
                </a:solidFill>
              </a:rPr>
              <a:t>「學習期間」怎麼填</a:t>
            </a:r>
            <a:r>
              <a:rPr lang="en-US" altLang="zh-TW" sz="2400" dirty="0" smtClean="0">
                <a:solidFill>
                  <a:schemeClr val="accent6">
                    <a:lumMod val="60000"/>
                    <a:lumOff val="40000"/>
                  </a:schemeClr>
                </a:solidFill>
              </a:rPr>
              <a:t>?</a:t>
            </a:r>
          </a:p>
          <a:p>
            <a:pPr marL="0" indent="0">
              <a:buNone/>
            </a:pPr>
            <a:r>
              <a:rPr lang="zh-TW" altLang="en-US" sz="2400" dirty="0"/>
              <a:t> </a:t>
            </a:r>
            <a:r>
              <a:rPr lang="zh-TW" altLang="en-US" sz="2400" dirty="0" smtClean="0"/>
              <a:t>        →即在</a:t>
            </a:r>
            <a:r>
              <a:rPr lang="zh-TW" altLang="en-US" sz="2400" smtClean="0"/>
              <a:t>計畫擔任研究獎助生的</a:t>
            </a:r>
            <a:r>
              <a:rPr lang="zh-TW" altLang="en-US" sz="2400" dirty="0" smtClean="0"/>
              <a:t>期間。</a:t>
            </a:r>
            <a:endParaRPr lang="en-US" altLang="zh-TW" sz="2400" dirty="0" smtClean="0"/>
          </a:p>
          <a:p>
            <a:pPr marL="0" indent="0">
              <a:buNone/>
            </a:pPr>
            <a:r>
              <a:rPr lang="zh-TW" altLang="en-US" sz="2400" dirty="0" smtClean="0">
                <a:solidFill>
                  <a:schemeClr val="accent6">
                    <a:lumMod val="60000"/>
                    <a:lumOff val="40000"/>
                  </a:schemeClr>
                </a:solidFill>
              </a:rPr>
              <a:t>   </a:t>
            </a:r>
            <a:r>
              <a:rPr lang="en-US" altLang="zh-TW" sz="2400" dirty="0" smtClean="0">
                <a:solidFill>
                  <a:schemeClr val="accent6">
                    <a:lumMod val="60000"/>
                    <a:lumOff val="40000"/>
                  </a:schemeClr>
                </a:solidFill>
              </a:rPr>
              <a:t>(</a:t>
            </a:r>
            <a:r>
              <a:rPr lang="zh-TW" altLang="en-US" sz="2400" dirty="0" smtClean="0">
                <a:solidFill>
                  <a:schemeClr val="accent6">
                    <a:lumMod val="60000"/>
                    <a:lumOff val="40000"/>
                  </a:schemeClr>
                </a:solidFill>
              </a:rPr>
              <a:t>三</a:t>
            </a:r>
            <a:r>
              <a:rPr lang="en-US" altLang="zh-TW" sz="2400" dirty="0" smtClean="0">
                <a:solidFill>
                  <a:schemeClr val="accent6">
                    <a:lumMod val="60000"/>
                    <a:lumOff val="40000"/>
                  </a:schemeClr>
                </a:solidFill>
              </a:rPr>
              <a:t>)</a:t>
            </a:r>
            <a:r>
              <a:rPr lang="zh-TW" altLang="en-US" sz="2400" dirty="0" smtClean="0">
                <a:solidFill>
                  <a:schemeClr val="accent6">
                    <a:lumMod val="60000"/>
                    <a:lumOff val="40000"/>
                  </a:schemeClr>
                </a:solidFill>
              </a:rPr>
              <a:t>「論文題目」範圍</a:t>
            </a:r>
            <a:r>
              <a:rPr lang="en-US" altLang="zh-TW" sz="2400" dirty="0" smtClean="0">
                <a:solidFill>
                  <a:schemeClr val="accent6">
                    <a:lumMod val="60000"/>
                    <a:lumOff val="40000"/>
                  </a:schemeClr>
                </a:solidFill>
              </a:rPr>
              <a:t>?</a:t>
            </a:r>
          </a:p>
          <a:p>
            <a:pPr marL="0" indent="0">
              <a:buNone/>
            </a:pPr>
            <a:r>
              <a:rPr lang="zh-TW" altLang="en-US" sz="2400" dirty="0" smtClean="0"/>
              <a:t>         →非僅限定畢業論文，凡教師指導學生出席會議論文</a:t>
            </a:r>
            <a:endParaRPr lang="en-US" altLang="zh-TW" sz="2400" dirty="0" smtClean="0"/>
          </a:p>
          <a:p>
            <a:pPr marL="0" indent="0">
              <a:buNone/>
            </a:pPr>
            <a:r>
              <a:rPr lang="zh-TW" altLang="en-US" sz="2400" dirty="0"/>
              <a:t> </a:t>
            </a:r>
            <a:r>
              <a:rPr lang="zh-TW" altLang="en-US" sz="2400" dirty="0" smtClean="0"/>
              <a:t>           或發表期刊論文等等，以及論文研究方法的延伸指導 </a:t>
            </a:r>
            <a:endParaRPr lang="en-US" altLang="zh-TW" sz="2400" dirty="0" smtClean="0"/>
          </a:p>
          <a:p>
            <a:pPr marL="0" indent="0">
              <a:buNone/>
            </a:pPr>
            <a:r>
              <a:rPr lang="zh-TW" altLang="en-US" sz="2400" dirty="0"/>
              <a:t> </a:t>
            </a:r>
            <a:r>
              <a:rPr lang="zh-TW" altLang="en-US" sz="2400" dirty="0" smtClean="0"/>
              <a:t>           等均可填寫為論文題目。</a:t>
            </a:r>
            <a:endParaRPr lang="en-US" altLang="zh-TW" sz="2400" dirty="0" smtClean="0"/>
          </a:p>
          <a:p>
            <a:pPr marL="0" indent="0">
              <a:buNone/>
            </a:pPr>
            <a:endParaRPr lang="en-US" altLang="zh-TW" sz="2400" dirty="0" smtClean="0"/>
          </a:p>
          <a:p>
            <a:pPr marL="0" indent="0">
              <a:buNone/>
            </a:pPr>
            <a:endParaRPr lang="zh-TW" altLang="en-US" dirty="0"/>
          </a:p>
        </p:txBody>
      </p:sp>
      <p:sp>
        <p:nvSpPr>
          <p:cNvPr id="4" name="標題 1"/>
          <p:cNvSpPr txBox="1">
            <a:spLocks noGrp="1"/>
          </p:cNvSpPr>
          <p:nvPr>
            <p:ph type="title"/>
          </p:nvPr>
        </p:nvSpPr>
        <p:spPr bwMode="auto">
          <a:xfrm>
            <a:off x="385192" y="404664"/>
            <a:ext cx="8229600" cy="635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3500">
                <a:solidFill>
                  <a:srgbClr val="005A58"/>
                </a:solidFill>
                <a:latin typeface="+mj-lt"/>
                <a:ea typeface="+mj-ea"/>
                <a:cs typeface="+mj-cs"/>
              </a:defRPr>
            </a:lvl1pPr>
            <a:lvl2pPr algn="l" rtl="0" eaLnBrk="0" fontAlgn="base" hangingPunct="0">
              <a:spcBef>
                <a:spcPct val="0"/>
              </a:spcBef>
              <a:spcAft>
                <a:spcPct val="0"/>
              </a:spcAft>
              <a:defRPr kumimoji="1" sz="3500">
                <a:solidFill>
                  <a:srgbClr val="005A58"/>
                </a:solidFill>
                <a:latin typeface="Arial" charset="0"/>
                <a:ea typeface="標楷體" pitchFamily="65" charset="-120"/>
              </a:defRPr>
            </a:lvl2pPr>
            <a:lvl3pPr algn="l" rtl="0" eaLnBrk="0" fontAlgn="base" hangingPunct="0">
              <a:spcBef>
                <a:spcPct val="0"/>
              </a:spcBef>
              <a:spcAft>
                <a:spcPct val="0"/>
              </a:spcAft>
              <a:defRPr kumimoji="1" sz="3500">
                <a:solidFill>
                  <a:srgbClr val="005A58"/>
                </a:solidFill>
                <a:latin typeface="Arial" charset="0"/>
                <a:ea typeface="標楷體" pitchFamily="65" charset="-120"/>
              </a:defRPr>
            </a:lvl3pPr>
            <a:lvl4pPr algn="l" rtl="0" eaLnBrk="0" fontAlgn="base" hangingPunct="0">
              <a:spcBef>
                <a:spcPct val="0"/>
              </a:spcBef>
              <a:spcAft>
                <a:spcPct val="0"/>
              </a:spcAft>
              <a:defRPr kumimoji="1" sz="3500">
                <a:solidFill>
                  <a:srgbClr val="005A58"/>
                </a:solidFill>
                <a:latin typeface="Arial" charset="0"/>
                <a:ea typeface="標楷體" pitchFamily="65" charset="-120"/>
              </a:defRPr>
            </a:lvl4pPr>
            <a:lvl5pPr algn="l" rtl="0" eaLnBrk="0" fontAlgn="base" hangingPunct="0">
              <a:spcBef>
                <a:spcPct val="0"/>
              </a:spcBef>
              <a:spcAft>
                <a:spcPct val="0"/>
              </a:spcAft>
              <a:defRPr kumimoji="1" sz="3500">
                <a:solidFill>
                  <a:srgbClr val="005A58"/>
                </a:solidFill>
                <a:latin typeface="Arial" charset="0"/>
                <a:ea typeface="標楷體" pitchFamily="65" charset="-120"/>
              </a:defRPr>
            </a:lvl5pPr>
            <a:lvl6pPr marL="457200" algn="l" rtl="0" fontAlgn="base">
              <a:spcBef>
                <a:spcPct val="0"/>
              </a:spcBef>
              <a:spcAft>
                <a:spcPct val="0"/>
              </a:spcAft>
              <a:defRPr kumimoji="1" sz="3500">
                <a:solidFill>
                  <a:srgbClr val="005A58"/>
                </a:solidFill>
                <a:latin typeface="Arial" charset="0"/>
                <a:ea typeface="標楷體" pitchFamily="65" charset="-120"/>
              </a:defRPr>
            </a:lvl6pPr>
            <a:lvl7pPr marL="914400" algn="l" rtl="0" fontAlgn="base">
              <a:spcBef>
                <a:spcPct val="0"/>
              </a:spcBef>
              <a:spcAft>
                <a:spcPct val="0"/>
              </a:spcAft>
              <a:defRPr kumimoji="1" sz="3500">
                <a:solidFill>
                  <a:srgbClr val="005A58"/>
                </a:solidFill>
                <a:latin typeface="Arial" charset="0"/>
                <a:ea typeface="標楷體" pitchFamily="65" charset="-120"/>
              </a:defRPr>
            </a:lvl7pPr>
            <a:lvl8pPr marL="1371600" algn="l" rtl="0" fontAlgn="base">
              <a:spcBef>
                <a:spcPct val="0"/>
              </a:spcBef>
              <a:spcAft>
                <a:spcPct val="0"/>
              </a:spcAft>
              <a:defRPr kumimoji="1" sz="3500">
                <a:solidFill>
                  <a:srgbClr val="005A58"/>
                </a:solidFill>
                <a:latin typeface="Arial" charset="0"/>
                <a:ea typeface="標楷體" pitchFamily="65" charset="-120"/>
              </a:defRPr>
            </a:lvl8pPr>
            <a:lvl9pPr marL="1828800" algn="l" rtl="0" fontAlgn="base">
              <a:spcBef>
                <a:spcPct val="0"/>
              </a:spcBef>
              <a:spcAft>
                <a:spcPct val="0"/>
              </a:spcAft>
              <a:defRPr kumimoji="1" sz="3500">
                <a:solidFill>
                  <a:srgbClr val="005A58"/>
                </a:solidFill>
                <a:latin typeface="Arial" charset="0"/>
                <a:ea typeface="標楷體" pitchFamily="65" charset="-120"/>
              </a:defRPr>
            </a:lvl9pPr>
          </a:lstStyle>
          <a:p>
            <a:pPr algn="ctr"/>
            <a:r>
              <a:rPr lang="zh-TW" altLang="zh-TW" b="1" dirty="0" smtClean="0"/>
              <a:t>國立臺灣師範大學論文研究學習奬勵方案</a:t>
            </a:r>
            <a:r>
              <a:rPr lang="zh-TW" altLang="en-US" b="1" dirty="0" smtClean="0"/>
              <a:t>常見問題集</a:t>
            </a:r>
            <a:endParaRPr lang="zh-TW" altLang="zh-TW" dirty="0"/>
          </a:p>
        </p:txBody>
      </p:sp>
    </p:spTree>
    <p:extLst>
      <p:ext uri="{BB962C8B-B14F-4D97-AF65-F5344CB8AC3E}">
        <p14:creationId xmlns:p14="http://schemas.microsoft.com/office/powerpoint/2010/main" val="10075888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p:txBody>
          <a:bodyPr/>
          <a:lstStyle/>
          <a:p>
            <a:pPr>
              <a:buBlip>
                <a:blip r:embed="rId2"/>
              </a:buBlip>
            </a:pPr>
            <a:r>
              <a:rPr lang="zh-TW" altLang="en-US" sz="2400" b="1" dirty="0" smtClean="0"/>
              <a:t>附件一填表常見問題</a:t>
            </a:r>
            <a:endParaRPr lang="en-US" altLang="zh-TW" sz="2400" dirty="0" smtClean="0"/>
          </a:p>
          <a:p>
            <a:pPr marL="0" indent="0">
              <a:buNone/>
            </a:pPr>
            <a:r>
              <a:rPr lang="zh-TW" altLang="en-US" sz="2400" dirty="0"/>
              <a:t> </a:t>
            </a:r>
            <a:r>
              <a:rPr lang="zh-TW" altLang="en-US" sz="2400" dirty="0" smtClean="0"/>
              <a:t> </a:t>
            </a:r>
            <a:endParaRPr lang="en-US" altLang="zh-TW" sz="2400" dirty="0" smtClean="0"/>
          </a:p>
          <a:p>
            <a:pPr marL="0" indent="0">
              <a:buNone/>
            </a:pPr>
            <a:r>
              <a:rPr lang="zh-TW" altLang="en-US" sz="2400" dirty="0">
                <a:solidFill>
                  <a:schemeClr val="accent6">
                    <a:lumMod val="60000"/>
                    <a:lumOff val="40000"/>
                  </a:schemeClr>
                </a:solidFill>
              </a:rPr>
              <a:t> </a:t>
            </a:r>
            <a:r>
              <a:rPr lang="zh-TW" altLang="en-US" sz="2400" dirty="0" smtClean="0">
                <a:solidFill>
                  <a:schemeClr val="accent6">
                    <a:lumMod val="60000"/>
                    <a:lumOff val="40000"/>
                  </a:schemeClr>
                </a:solidFill>
              </a:rPr>
              <a:t>  </a:t>
            </a:r>
            <a:r>
              <a:rPr lang="en-US" altLang="zh-TW" sz="2400" dirty="0" smtClean="0">
                <a:solidFill>
                  <a:schemeClr val="accent6">
                    <a:lumMod val="60000"/>
                    <a:lumOff val="40000"/>
                  </a:schemeClr>
                </a:solidFill>
              </a:rPr>
              <a:t>(</a:t>
            </a:r>
            <a:r>
              <a:rPr lang="zh-TW" altLang="en-US" sz="2400" dirty="0">
                <a:solidFill>
                  <a:schemeClr val="accent6">
                    <a:lumMod val="60000"/>
                    <a:lumOff val="40000"/>
                  </a:schemeClr>
                </a:solidFill>
              </a:rPr>
              <a:t>四</a:t>
            </a:r>
            <a:r>
              <a:rPr lang="en-US" altLang="zh-TW" sz="2400" dirty="0" smtClean="0">
                <a:solidFill>
                  <a:schemeClr val="accent6">
                    <a:lumMod val="60000"/>
                    <a:lumOff val="40000"/>
                  </a:schemeClr>
                </a:solidFill>
              </a:rPr>
              <a:t>)</a:t>
            </a:r>
            <a:r>
              <a:rPr lang="zh-TW" altLang="en-US" sz="2400" dirty="0" smtClean="0">
                <a:solidFill>
                  <a:schemeClr val="accent6">
                    <a:lumMod val="60000"/>
                    <a:lumOff val="40000"/>
                  </a:schemeClr>
                </a:solidFill>
              </a:rPr>
              <a:t> 「評量間隔」一定要以學習期間的</a:t>
            </a:r>
            <a:r>
              <a:rPr lang="en-US" altLang="zh-TW" sz="2400" dirty="0" smtClean="0">
                <a:solidFill>
                  <a:schemeClr val="accent6">
                    <a:lumMod val="60000"/>
                    <a:lumOff val="40000"/>
                  </a:schemeClr>
                </a:solidFill>
              </a:rPr>
              <a:t>1/4</a:t>
            </a:r>
            <a:r>
              <a:rPr lang="zh-TW" altLang="en-US" sz="2400" dirty="0" smtClean="0">
                <a:solidFill>
                  <a:schemeClr val="accent6">
                    <a:lumMod val="60000"/>
                    <a:lumOff val="40000"/>
                  </a:schemeClr>
                </a:solidFill>
              </a:rPr>
              <a:t>為準</a:t>
            </a:r>
            <a:r>
              <a:rPr lang="en-US" altLang="zh-TW" sz="2400" dirty="0" smtClean="0">
                <a:solidFill>
                  <a:schemeClr val="accent6">
                    <a:lumMod val="60000"/>
                    <a:lumOff val="40000"/>
                  </a:schemeClr>
                </a:solidFill>
              </a:rPr>
              <a:t>?</a:t>
            </a:r>
            <a:endParaRPr lang="en-US" altLang="zh-TW" sz="2400" dirty="0">
              <a:solidFill>
                <a:schemeClr val="accent6">
                  <a:lumMod val="60000"/>
                  <a:lumOff val="40000"/>
                </a:schemeClr>
              </a:solidFill>
            </a:endParaRPr>
          </a:p>
          <a:p>
            <a:pPr marL="0" indent="0">
              <a:buNone/>
            </a:pPr>
            <a:r>
              <a:rPr lang="zh-TW" altLang="en-US" sz="2400" dirty="0" smtClean="0"/>
              <a:t>         →不一定，也可以每個月評量一次，由老師決定。</a:t>
            </a:r>
            <a:endParaRPr lang="en-US" altLang="zh-TW" sz="2400" dirty="0" smtClean="0"/>
          </a:p>
          <a:p>
            <a:pPr marL="0" indent="0">
              <a:buNone/>
            </a:pPr>
            <a:r>
              <a:rPr lang="zh-TW" altLang="en-US" sz="2400" dirty="0"/>
              <a:t> </a:t>
            </a:r>
            <a:r>
              <a:rPr lang="zh-TW" altLang="en-US" sz="2400" dirty="0" smtClean="0"/>
              <a:t>         例：學習期間</a:t>
            </a:r>
            <a:r>
              <a:rPr lang="en-US" altLang="zh-TW" sz="2400" dirty="0" smtClean="0"/>
              <a:t>105.1.1-105.12.31</a:t>
            </a:r>
          </a:p>
          <a:p>
            <a:pPr marL="0" indent="0">
              <a:buNone/>
            </a:pPr>
            <a:r>
              <a:rPr lang="zh-TW" altLang="en-US" sz="2400" dirty="0"/>
              <a:t> </a:t>
            </a:r>
            <a:r>
              <a:rPr lang="zh-TW" altLang="en-US" sz="2400" dirty="0" smtClean="0"/>
              <a:t>                每</a:t>
            </a:r>
            <a:r>
              <a:rPr lang="zh-TW" altLang="en-US" sz="2400" u="sng" dirty="0" smtClean="0"/>
              <a:t>  </a:t>
            </a:r>
            <a:r>
              <a:rPr lang="en-US" altLang="zh-TW" sz="2400" u="sng" dirty="0" smtClean="0"/>
              <a:t>1</a:t>
            </a:r>
            <a:r>
              <a:rPr lang="zh-TW" altLang="en-US" sz="2400" u="sng" dirty="0" smtClean="0"/>
              <a:t>  </a:t>
            </a:r>
            <a:r>
              <a:rPr lang="zh-TW" altLang="en-US" sz="2400" dirty="0" smtClean="0"/>
              <a:t>個月評量一次，共計</a:t>
            </a:r>
            <a:r>
              <a:rPr lang="zh-TW" altLang="en-US" sz="2400" u="sng" dirty="0" smtClean="0"/>
              <a:t>  </a:t>
            </a:r>
            <a:r>
              <a:rPr lang="en-US" altLang="zh-TW" sz="2400" u="sng" dirty="0" smtClean="0"/>
              <a:t>12</a:t>
            </a:r>
            <a:r>
              <a:rPr lang="zh-TW" altLang="en-US" sz="2400" u="sng" dirty="0" smtClean="0"/>
              <a:t>  </a:t>
            </a:r>
            <a:r>
              <a:rPr lang="zh-TW" altLang="en-US" sz="2400" dirty="0" smtClean="0"/>
              <a:t>次</a:t>
            </a:r>
            <a:endParaRPr lang="en-US" altLang="zh-TW" sz="2400" dirty="0" smtClean="0"/>
          </a:p>
          <a:p>
            <a:pPr marL="0" indent="0">
              <a:buNone/>
            </a:pPr>
            <a:r>
              <a:rPr lang="zh-TW" altLang="en-US" sz="2400" dirty="0"/>
              <a:t> </a:t>
            </a:r>
            <a:r>
              <a:rPr lang="zh-TW" altLang="en-US" sz="2400" dirty="0" smtClean="0"/>
              <a:t>                每</a:t>
            </a:r>
            <a:r>
              <a:rPr lang="zh-TW" altLang="en-US" sz="2400" u="sng" dirty="0" smtClean="0"/>
              <a:t>  </a:t>
            </a:r>
            <a:r>
              <a:rPr lang="en-US" altLang="zh-TW" sz="2400" u="sng" dirty="0" smtClean="0"/>
              <a:t>3</a:t>
            </a:r>
            <a:r>
              <a:rPr lang="zh-TW" altLang="en-US" sz="2400" u="sng" dirty="0" smtClean="0"/>
              <a:t>  </a:t>
            </a:r>
            <a:r>
              <a:rPr lang="zh-TW" altLang="en-US" sz="2400" dirty="0" smtClean="0"/>
              <a:t>個月評量一次，共計</a:t>
            </a:r>
            <a:r>
              <a:rPr lang="zh-TW" altLang="en-US" sz="2400" u="sng" dirty="0" smtClean="0"/>
              <a:t>   </a:t>
            </a:r>
            <a:r>
              <a:rPr lang="en-US" altLang="zh-TW" sz="2400" u="sng" dirty="0" smtClean="0"/>
              <a:t>4</a:t>
            </a:r>
            <a:r>
              <a:rPr lang="zh-TW" altLang="en-US" sz="2400" u="sng" dirty="0" smtClean="0"/>
              <a:t>   </a:t>
            </a:r>
            <a:r>
              <a:rPr lang="zh-TW" altLang="en-US" sz="2400" dirty="0" smtClean="0"/>
              <a:t>次</a:t>
            </a:r>
            <a:endParaRPr lang="en-US" altLang="zh-TW" sz="2400" dirty="0" smtClean="0"/>
          </a:p>
          <a:p>
            <a:pPr marL="0" indent="0">
              <a:buNone/>
            </a:pPr>
            <a:r>
              <a:rPr lang="zh-TW" altLang="en-US" sz="2400" dirty="0"/>
              <a:t> </a:t>
            </a:r>
            <a:r>
              <a:rPr lang="zh-TW" altLang="en-US" sz="2400" dirty="0" smtClean="0"/>
              <a:t>  </a:t>
            </a:r>
            <a:endParaRPr lang="en-US" altLang="zh-TW" sz="2400" dirty="0" smtClean="0"/>
          </a:p>
          <a:p>
            <a:pPr marL="0" indent="0">
              <a:buNone/>
            </a:pPr>
            <a:endParaRPr lang="zh-TW" altLang="en-US" dirty="0"/>
          </a:p>
        </p:txBody>
      </p:sp>
      <p:sp>
        <p:nvSpPr>
          <p:cNvPr id="4" name="標題 1"/>
          <p:cNvSpPr txBox="1">
            <a:spLocks noGrp="1"/>
          </p:cNvSpPr>
          <p:nvPr>
            <p:ph type="title"/>
          </p:nvPr>
        </p:nvSpPr>
        <p:spPr bwMode="auto">
          <a:xfrm>
            <a:off x="385192" y="404664"/>
            <a:ext cx="8229600" cy="635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3500">
                <a:solidFill>
                  <a:srgbClr val="005A58"/>
                </a:solidFill>
                <a:latin typeface="+mj-lt"/>
                <a:ea typeface="+mj-ea"/>
                <a:cs typeface="+mj-cs"/>
              </a:defRPr>
            </a:lvl1pPr>
            <a:lvl2pPr algn="l" rtl="0" eaLnBrk="0" fontAlgn="base" hangingPunct="0">
              <a:spcBef>
                <a:spcPct val="0"/>
              </a:spcBef>
              <a:spcAft>
                <a:spcPct val="0"/>
              </a:spcAft>
              <a:defRPr kumimoji="1" sz="3500">
                <a:solidFill>
                  <a:srgbClr val="005A58"/>
                </a:solidFill>
                <a:latin typeface="Arial" charset="0"/>
                <a:ea typeface="標楷體" pitchFamily="65" charset="-120"/>
              </a:defRPr>
            </a:lvl2pPr>
            <a:lvl3pPr algn="l" rtl="0" eaLnBrk="0" fontAlgn="base" hangingPunct="0">
              <a:spcBef>
                <a:spcPct val="0"/>
              </a:spcBef>
              <a:spcAft>
                <a:spcPct val="0"/>
              </a:spcAft>
              <a:defRPr kumimoji="1" sz="3500">
                <a:solidFill>
                  <a:srgbClr val="005A58"/>
                </a:solidFill>
                <a:latin typeface="Arial" charset="0"/>
                <a:ea typeface="標楷體" pitchFamily="65" charset="-120"/>
              </a:defRPr>
            </a:lvl3pPr>
            <a:lvl4pPr algn="l" rtl="0" eaLnBrk="0" fontAlgn="base" hangingPunct="0">
              <a:spcBef>
                <a:spcPct val="0"/>
              </a:spcBef>
              <a:spcAft>
                <a:spcPct val="0"/>
              </a:spcAft>
              <a:defRPr kumimoji="1" sz="3500">
                <a:solidFill>
                  <a:srgbClr val="005A58"/>
                </a:solidFill>
                <a:latin typeface="Arial" charset="0"/>
                <a:ea typeface="標楷體" pitchFamily="65" charset="-120"/>
              </a:defRPr>
            </a:lvl4pPr>
            <a:lvl5pPr algn="l" rtl="0" eaLnBrk="0" fontAlgn="base" hangingPunct="0">
              <a:spcBef>
                <a:spcPct val="0"/>
              </a:spcBef>
              <a:spcAft>
                <a:spcPct val="0"/>
              </a:spcAft>
              <a:defRPr kumimoji="1" sz="3500">
                <a:solidFill>
                  <a:srgbClr val="005A58"/>
                </a:solidFill>
                <a:latin typeface="Arial" charset="0"/>
                <a:ea typeface="標楷體" pitchFamily="65" charset="-120"/>
              </a:defRPr>
            </a:lvl5pPr>
            <a:lvl6pPr marL="457200" algn="l" rtl="0" fontAlgn="base">
              <a:spcBef>
                <a:spcPct val="0"/>
              </a:spcBef>
              <a:spcAft>
                <a:spcPct val="0"/>
              </a:spcAft>
              <a:defRPr kumimoji="1" sz="3500">
                <a:solidFill>
                  <a:srgbClr val="005A58"/>
                </a:solidFill>
                <a:latin typeface="Arial" charset="0"/>
                <a:ea typeface="標楷體" pitchFamily="65" charset="-120"/>
              </a:defRPr>
            </a:lvl6pPr>
            <a:lvl7pPr marL="914400" algn="l" rtl="0" fontAlgn="base">
              <a:spcBef>
                <a:spcPct val="0"/>
              </a:spcBef>
              <a:spcAft>
                <a:spcPct val="0"/>
              </a:spcAft>
              <a:defRPr kumimoji="1" sz="3500">
                <a:solidFill>
                  <a:srgbClr val="005A58"/>
                </a:solidFill>
                <a:latin typeface="Arial" charset="0"/>
                <a:ea typeface="標楷體" pitchFamily="65" charset="-120"/>
              </a:defRPr>
            </a:lvl7pPr>
            <a:lvl8pPr marL="1371600" algn="l" rtl="0" fontAlgn="base">
              <a:spcBef>
                <a:spcPct val="0"/>
              </a:spcBef>
              <a:spcAft>
                <a:spcPct val="0"/>
              </a:spcAft>
              <a:defRPr kumimoji="1" sz="3500">
                <a:solidFill>
                  <a:srgbClr val="005A58"/>
                </a:solidFill>
                <a:latin typeface="Arial" charset="0"/>
                <a:ea typeface="標楷體" pitchFamily="65" charset="-120"/>
              </a:defRPr>
            </a:lvl8pPr>
            <a:lvl9pPr marL="1828800" algn="l" rtl="0" fontAlgn="base">
              <a:spcBef>
                <a:spcPct val="0"/>
              </a:spcBef>
              <a:spcAft>
                <a:spcPct val="0"/>
              </a:spcAft>
              <a:defRPr kumimoji="1" sz="3500">
                <a:solidFill>
                  <a:srgbClr val="005A58"/>
                </a:solidFill>
                <a:latin typeface="Arial" charset="0"/>
                <a:ea typeface="標楷體" pitchFamily="65" charset="-120"/>
              </a:defRPr>
            </a:lvl9pPr>
          </a:lstStyle>
          <a:p>
            <a:pPr algn="ctr"/>
            <a:r>
              <a:rPr lang="zh-TW" altLang="zh-TW" b="1" dirty="0" smtClean="0"/>
              <a:t>國立臺灣師範大學論文研究學習奬勵方案</a:t>
            </a:r>
            <a:r>
              <a:rPr lang="zh-TW" altLang="en-US" b="1" dirty="0" smtClean="0"/>
              <a:t>常見問題集</a:t>
            </a:r>
            <a:endParaRPr lang="zh-TW" altLang="zh-TW" dirty="0"/>
          </a:p>
        </p:txBody>
      </p:sp>
    </p:spTree>
    <p:extLst>
      <p:ext uri="{BB962C8B-B14F-4D97-AF65-F5344CB8AC3E}">
        <p14:creationId xmlns:p14="http://schemas.microsoft.com/office/powerpoint/2010/main" val="409233706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p:txBody>
          <a:bodyPr/>
          <a:lstStyle/>
          <a:p>
            <a:pPr>
              <a:buBlip>
                <a:blip r:embed="rId2"/>
              </a:buBlip>
            </a:pPr>
            <a:r>
              <a:rPr lang="zh-TW" altLang="en-US" sz="2400" b="1" dirty="0" smtClean="0"/>
              <a:t>附件一填表常見問題</a:t>
            </a:r>
            <a:endParaRPr lang="en-US" altLang="zh-TW" sz="2400" b="1" dirty="0" smtClean="0"/>
          </a:p>
          <a:p>
            <a:pPr marL="0" indent="0">
              <a:buNone/>
            </a:pPr>
            <a:r>
              <a:rPr lang="zh-TW" altLang="en-US" sz="2400" dirty="0" smtClean="0"/>
              <a:t>  </a:t>
            </a:r>
            <a:endParaRPr lang="en-US" altLang="zh-TW" sz="2400" dirty="0" smtClean="0"/>
          </a:p>
          <a:p>
            <a:pPr marL="0" indent="0">
              <a:buNone/>
            </a:pPr>
            <a:r>
              <a:rPr lang="zh-TW" altLang="en-US" sz="2400" dirty="0">
                <a:solidFill>
                  <a:schemeClr val="accent6">
                    <a:lumMod val="60000"/>
                    <a:lumOff val="40000"/>
                  </a:schemeClr>
                </a:solidFill>
              </a:rPr>
              <a:t> </a:t>
            </a:r>
            <a:r>
              <a:rPr lang="zh-TW" altLang="en-US" sz="2400" dirty="0" smtClean="0">
                <a:solidFill>
                  <a:schemeClr val="accent6">
                    <a:lumMod val="60000"/>
                    <a:lumOff val="40000"/>
                  </a:schemeClr>
                </a:solidFill>
              </a:rPr>
              <a:t>   </a:t>
            </a:r>
            <a:r>
              <a:rPr lang="en-US" altLang="zh-TW" sz="2400" dirty="0" smtClean="0">
                <a:solidFill>
                  <a:schemeClr val="accent6">
                    <a:lumMod val="60000"/>
                    <a:lumOff val="40000"/>
                  </a:schemeClr>
                </a:solidFill>
              </a:rPr>
              <a:t>(</a:t>
            </a:r>
            <a:r>
              <a:rPr lang="zh-TW" altLang="en-US" sz="2400" dirty="0">
                <a:solidFill>
                  <a:schemeClr val="accent6">
                    <a:lumMod val="60000"/>
                    <a:lumOff val="40000"/>
                  </a:schemeClr>
                </a:solidFill>
              </a:rPr>
              <a:t>五</a:t>
            </a:r>
            <a:r>
              <a:rPr lang="en-US" altLang="zh-TW" sz="2400" dirty="0" smtClean="0">
                <a:solidFill>
                  <a:schemeClr val="accent6">
                    <a:lumMod val="60000"/>
                    <a:lumOff val="40000"/>
                  </a:schemeClr>
                </a:solidFill>
              </a:rPr>
              <a:t>)</a:t>
            </a:r>
            <a:r>
              <a:rPr lang="zh-TW" altLang="en-US" sz="2400" dirty="0" smtClean="0">
                <a:solidFill>
                  <a:schemeClr val="accent6">
                    <a:lumMod val="60000"/>
                    <a:lumOff val="40000"/>
                  </a:schemeClr>
                </a:solidFill>
              </a:rPr>
              <a:t>「助學金或獎助金」是否一定要填</a:t>
            </a:r>
            <a:r>
              <a:rPr lang="zh-TW" altLang="en-US" sz="2400" dirty="0" smtClean="0">
                <a:solidFill>
                  <a:srgbClr val="FF0000"/>
                </a:solidFill>
              </a:rPr>
              <a:t>定額</a:t>
            </a:r>
            <a:r>
              <a:rPr lang="en-US" altLang="zh-TW" sz="2400" dirty="0" smtClean="0">
                <a:solidFill>
                  <a:schemeClr val="accent6">
                    <a:lumMod val="60000"/>
                    <a:lumOff val="40000"/>
                  </a:schemeClr>
                </a:solidFill>
              </a:rPr>
              <a:t>?</a:t>
            </a:r>
          </a:p>
          <a:p>
            <a:pPr marL="0" indent="0">
              <a:buNone/>
            </a:pPr>
            <a:r>
              <a:rPr lang="zh-TW" altLang="en-US" sz="2400" dirty="0" smtClean="0"/>
              <a:t>         →</a:t>
            </a:r>
            <a:r>
              <a:rPr lang="zh-TW" altLang="en-US" sz="2400" dirty="0"/>
              <a:t>否</a:t>
            </a:r>
            <a:r>
              <a:rPr lang="zh-TW" altLang="en-US" sz="2400" dirty="0" smtClean="0"/>
              <a:t>，本校</a:t>
            </a:r>
            <a:r>
              <a:rPr lang="en-US" altLang="zh-TW" sz="2400" dirty="0" smtClean="0"/>
              <a:t>104.11.24</a:t>
            </a:r>
            <a:r>
              <a:rPr lang="zh-TW" altLang="en-US" sz="2400" dirty="0" smtClean="0"/>
              <a:t>函已刪除填寫定額規定。</a:t>
            </a:r>
            <a:endParaRPr lang="en-US" altLang="zh-TW" sz="2400" dirty="0" smtClean="0"/>
          </a:p>
          <a:p>
            <a:pPr marL="0" indent="0">
              <a:buNone/>
            </a:pPr>
            <a:r>
              <a:rPr lang="zh-TW" altLang="en-US" sz="2400" dirty="0" smtClean="0"/>
              <a:t>             例：每次評量通過後給與助學金或獎助金新臺幣</a:t>
            </a:r>
            <a:endParaRPr lang="en-US" altLang="zh-TW" sz="2400" dirty="0" smtClean="0"/>
          </a:p>
          <a:p>
            <a:pPr marL="0" indent="0">
              <a:buNone/>
            </a:pPr>
            <a:r>
              <a:rPr lang="zh-TW" altLang="en-US" sz="2400" dirty="0"/>
              <a:t> </a:t>
            </a:r>
            <a:r>
              <a:rPr lang="zh-TW" altLang="en-US" sz="2400" dirty="0" smtClean="0"/>
              <a:t>            </a:t>
            </a:r>
            <a:r>
              <a:rPr lang="en-US" altLang="zh-TW" sz="2400" u="sng" dirty="0" smtClean="0"/>
              <a:t>3000-9000</a:t>
            </a:r>
            <a:r>
              <a:rPr lang="zh-TW" altLang="en-US" sz="2400" u="sng" dirty="0" smtClean="0"/>
              <a:t> </a:t>
            </a:r>
            <a:r>
              <a:rPr lang="zh-TW" altLang="en-US" sz="2400" dirty="0" smtClean="0"/>
              <a:t>元。</a:t>
            </a:r>
            <a:endParaRPr lang="en-US" altLang="zh-TW" sz="2400" dirty="0" smtClean="0"/>
          </a:p>
          <a:p>
            <a:pPr marL="0" indent="0">
              <a:buNone/>
            </a:pPr>
            <a:r>
              <a:rPr lang="zh-TW" altLang="en-US" sz="2400" dirty="0"/>
              <a:t> </a:t>
            </a:r>
            <a:r>
              <a:rPr lang="zh-TW" altLang="en-US" sz="2400" dirty="0" smtClean="0"/>
              <a:t>        →但支給標準的上限</a:t>
            </a:r>
            <a:r>
              <a:rPr lang="zh-TW" altLang="en-US" sz="2400" dirty="0"/>
              <a:t>仍要</a:t>
            </a:r>
            <a:r>
              <a:rPr lang="zh-TW" altLang="en-US" sz="2400" dirty="0" smtClean="0"/>
              <a:t>符合各計畫補助機關規定。</a:t>
            </a:r>
            <a:endParaRPr lang="en-US" altLang="zh-TW" sz="2400" dirty="0" smtClean="0"/>
          </a:p>
          <a:p>
            <a:pPr marL="0" indent="0">
              <a:buNone/>
            </a:pPr>
            <a:endParaRPr lang="en-US" altLang="zh-TW" sz="2400" dirty="0" smtClean="0"/>
          </a:p>
          <a:p>
            <a:pPr marL="0" indent="0">
              <a:buNone/>
            </a:pPr>
            <a:r>
              <a:rPr lang="zh-TW" altLang="en-US" sz="2400" dirty="0" smtClean="0"/>
              <a:t> </a:t>
            </a:r>
            <a:endParaRPr lang="en-US" altLang="zh-TW" sz="2400" dirty="0" smtClean="0"/>
          </a:p>
          <a:p>
            <a:pPr marL="0" indent="0">
              <a:buNone/>
            </a:pPr>
            <a:endParaRPr lang="zh-TW" altLang="en-US" dirty="0"/>
          </a:p>
        </p:txBody>
      </p:sp>
      <p:sp>
        <p:nvSpPr>
          <p:cNvPr id="4" name="標題 1"/>
          <p:cNvSpPr txBox="1">
            <a:spLocks noGrp="1"/>
          </p:cNvSpPr>
          <p:nvPr>
            <p:ph type="title"/>
          </p:nvPr>
        </p:nvSpPr>
        <p:spPr bwMode="auto">
          <a:xfrm>
            <a:off x="385192" y="404664"/>
            <a:ext cx="8229600" cy="635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3500">
                <a:solidFill>
                  <a:srgbClr val="005A58"/>
                </a:solidFill>
                <a:latin typeface="+mj-lt"/>
                <a:ea typeface="+mj-ea"/>
                <a:cs typeface="+mj-cs"/>
              </a:defRPr>
            </a:lvl1pPr>
            <a:lvl2pPr algn="l" rtl="0" eaLnBrk="0" fontAlgn="base" hangingPunct="0">
              <a:spcBef>
                <a:spcPct val="0"/>
              </a:spcBef>
              <a:spcAft>
                <a:spcPct val="0"/>
              </a:spcAft>
              <a:defRPr kumimoji="1" sz="3500">
                <a:solidFill>
                  <a:srgbClr val="005A58"/>
                </a:solidFill>
                <a:latin typeface="Arial" charset="0"/>
                <a:ea typeface="標楷體" pitchFamily="65" charset="-120"/>
              </a:defRPr>
            </a:lvl2pPr>
            <a:lvl3pPr algn="l" rtl="0" eaLnBrk="0" fontAlgn="base" hangingPunct="0">
              <a:spcBef>
                <a:spcPct val="0"/>
              </a:spcBef>
              <a:spcAft>
                <a:spcPct val="0"/>
              </a:spcAft>
              <a:defRPr kumimoji="1" sz="3500">
                <a:solidFill>
                  <a:srgbClr val="005A58"/>
                </a:solidFill>
                <a:latin typeface="Arial" charset="0"/>
                <a:ea typeface="標楷體" pitchFamily="65" charset="-120"/>
              </a:defRPr>
            </a:lvl3pPr>
            <a:lvl4pPr algn="l" rtl="0" eaLnBrk="0" fontAlgn="base" hangingPunct="0">
              <a:spcBef>
                <a:spcPct val="0"/>
              </a:spcBef>
              <a:spcAft>
                <a:spcPct val="0"/>
              </a:spcAft>
              <a:defRPr kumimoji="1" sz="3500">
                <a:solidFill>
                  <a:srgbClr val="005A58"/>
                </a:solidFill>
                <a:latin typeface="Arial" charset="0"/>
                <a:ea typeface="標楷體" pitchFamily="65" charset="-120"/>
              </a:defRPr>
            </a:lvl4pPr>
            <a:lvl5pPr algn="l" rtl="0" eaLnBrk="0" fontAlgn="base" hangingPunct="0">
              <a:spcBef>
                <a:spcPct val="0"/>
              </a:spcBef>
              <a:spcAft>
                <a:spcPct val="0"/>
              </a:spcAft>
              <a:defRPr kumimoji="1" sz="3500">
                <a:solidFill>
                  <a:srgbClr val="005A58"/>
                </a:solidFill>
                <a:latin typeface="Arial" charset="0"/>
                <a:ea typeface="標楷體" pitchFamily="65" charset="-120"/>
              </a:defRPr>
            </a:lvl5pPr>
            <a:lvl6pPr marL="457200" algn="l" rtl="0" fontAlgn="base">
              <a:spcBef>
                <a:spcPct val="0"/>
              </a:spcBef>
              <a:spcAft>
                <a:spcPct val="0"/>
              </a:spcAft>
              <a:defRPr kumimoji="1" sz="3500">
                <a:solidFill>
                  <a:srgbClr val="005A58"/>
                </a:solidFill>
                <a:latin typeface="Arial" charset="0"/>
                <a:ea typeface="標楷體" pitchFamily="65" charset="-120"/>
              </a:defRPr>
            </a:lvl6pPr>
            <a:lvl7pPr marL="914400" algn="l" rtl="0" fontAlgn="base">
              <a:spcBef>
                <a:spcPct val="0"/>
              </a:spcBef>
              <a:spcAft>
                <a:spcPct val="0"/>
              </a:spcAft>
              <a:defRPr kumimoji="1" sz="3500">
                <a:solidFill>
                  <a:srgbClr val="005A58"/>
                </a:solidFill>
                <a:latin typeface="Arial" charset="0"/>
                <a:ea typeface="標楷體" pitchFamily="65" charset="-120"/>
              </a:defRPr>
            </a:lvl7pPr>
            <a:lvl8pPr marL="1371600" algn="l" rtl="0" fontAlgn="base">
              <a:spcBef>
                <a:spcPct val="0"/>
              </a:spcBef>
              <a:spcAft>
                <a:spcPct val="0"/>
              </a:spcAft>
              <a:defRPr kumimoji="1" sz="3500">
                <a:solidFill>
                  <a:srgbClr val="005A58"/>
                </a:solidFill>
                <a:latin typeface="Arial" charset="0"/>
                <a:ea typeface="標楷體" pitchFamily="65" charset="-120"/>
              </a:defRPr>
            </a:lvl8pPr>
            <a:lvl9pPr marL="1828800" algn="l" rtl="0" fontAlgn="base">
              <a:spcBef>
                <a:spcPct val="0"/>
              </a:spcBef>
              <a:spcAft>
                <a:spcPct val="0"/>
              </a:spcAft>
              <a:defRPr kumimoji="1" sz="3500">
                <a:solidFill>
                  <a:srgbClr val="005A58"/>
                </a:solidFill>
                <a:latin typeface="Arial" charset="0"/>
                <a:ea typeface="標楷體" pitchFamily="65" charset="-120"/>
              </a:defRPr>
            </a:lvl9pPr>
          </a:lstStyle>
          <a:p>
            <a:pPr algn="ctr"/>
            <a:r>
              <a:rPr lang="zh-TW" altLang="zh-TW" b="1" dirty="0" smtClean="0"/>
              <a:t>國立臺灣師範大學論文研究學習奬勵方案</a:t>
            </a:r>
            <a:r>
              <a:rPr lang="zh-TW" altLang="en-US" b="1" dirty="0" smtClean="0"/>
              <a:t>常見問題集</a:t>
            </a:r>
            <a:endParaRPr lang="zh-TW" altLang="zh-TW" dirty="0"/>
          </a:p>
        </p:txBody>
      </p:sp>
    </p:spTree>
    <p:extLst>
      <p:ext uri="{BB962C8B-B14F-4D97-AF65-F5344CB8AC3E}">
        <p14:creationId xmlns:p14="http://schemas.microsoft.com/office/powerpoint/2010/main" val="99935180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p:txBody>
          <a:bodyPr/>
          <a:lstStyle/>
          <a:p>
            <a:pPr>
              <a:buBlip>
                <a:blip r:embed="rId2"/>
              </a:buBlip>
            </a:pPr>
            <a:r>
              <a:rPr lang="zh-TW" altLang="en-US" sz="2400" b="1" dirty="0" smtClean="0"/>
              <a:t>申請表</a:t>
            </a:r>
            <a:r>
              <a:rPr lang="en-US" altLang="zh-TW" sz="2400" b="1" dirty="0" smtClean="0"/>
              <a:t>(</a:t>
            </a:r>
            <a:r>
              <a:rPr lang="zh-TW" altLang="en-US" sz="2400" b="1" dirty="0" smtClean="0"/>
              <a:t>附件一</a:t>
            </a:r>
            <a:r>
              <a:rPr lang="en-US" altLang="zh-TW" sz="2400" b="1" dirty="0" smtClean="0"/>
              <a:t>)</a:t>
            </a:r>
            <a:r>
              <a:rPr lang="zh-TW" altLang="en-US" sz="2400" b="1" dirty="0" smtClean="0"/>
              <a:t>填表常見問題</a:t>
            </a:r>
            <a:endParaRPr lang="en-US" altLang="zh-TW" sz="2400" b="1" dirty="0" smtClean="0"/>
          </a:p>
          <a:p>
            <a:pPr marL="0" indent="0">
              <a:buNone/>
            </a:pPr>
            <a:r>
              <a:rPr lang="zh-TW" altLang="en-US" sz="2400" dirty="0"/>
              <a:t> </a:t>
            </a:r>
            <a:r>
              <a:rPr lang="zh-TW" altLang="en-US" sz="2400" dirty="0" smtClean="0"/>
              <a:t>  </a:t>
            </a:r>
            <a:r>
              <a:rPr lang="en-US" altLang="zh-TW" sz="2400" dirty="0" smtClean="0">
                <a:solidFill>
                  <a:schemeClr val="accent6">
                    <a:lumMod val="60000"/>
                    <a:lumOff val="40000"/>
                  </a:schemeClr>
                </a:solidFill>
              </a:rPr>
              <a:t>(</a:t>
            </a:r>
            <a:r>
              <a:rPr lang="zh-TW" altLang="en-US" sz="2400" dirty="0" smtClean="0">
                <a:solidFill>
                  <a:schemeClr val="accent6">
                    <a:lumMod val="60000"/>
                    <a:lumOff val="40000"/>
                  </a:schemeClr>
                </a:solidFill>
              </a:rPr>
              <a:t>六</a:t>
            </a:r>
            <a:r>
              <a:rPr lang="en-US" altLang="zh-TW" sz="2400" dirty="0" smtClean="0">
                <a:solidFill>
                  <a:schemeClr val="accent6">
                    <a:lumMod val="60000"/>
                    <a:lumOff val="40000"/>
                  </a:schemeClr>
                </a:solidFill>
              </a:rPr>
              <a:t>)</a:t>
            </a:r>
            <a:r>
              <a:rPr lang="zh-TW" altLang="en-US" sz="2400" dirty="0" smtClean="0">
                <a:solidFill>
                  <a:schemeClr val="accent6">
                    <a:lumMod val="60000"/>
                    <a:lumOff val="40000"/>
                  </a:schemeClr>
                </a:solidFill>
              </a:rPr>
              <a:t>「助學金或獎助金」金額填寫代表的意義</a:t>
            </a:r>
            <a:r>
              <a:rPr lang="en-US" altLang="zh-TW" sz="2400" dirty="0" smtClean="0">
                <a:solidFill>
                  <a:schemeClr val="accent6">
                    <a:lumMod val="60000"/>
                    <a:lumOff val="40000"/>
                  </a:schemeClr>
                </a:solidFill>
              </a:rPr>
              <a:t>?</a:t>
            </a:r>
          </a:p>
          <a:p>
            <a:pPr marL="0" indent="0">
              <a:buNone/>
            </a:pPr>
            <a:r>
              <a:rPr lang="zh-TW" altLang="en-US" sz="2400" dirty="0" smtClean="0"/>
              <a:t>         →</a:t>
            </a:r>
            <a:r>
              <a:rPr lang="zh-TW" altLang="en-US" sz="2400" dirty="0"/>
              <a:t>教師</a:t>
            </a:r>
            <a:r>
              <a:rPr lang="zh-TW" altLang="en-US" sz="2400" dirty="0" smtClean="0"/>
              <a:t>先預設每月獎助金額，再搭配評量間隔一起計</a:t>
            </a:r>
            <a:endParaRPr lang="en-US" altLang="zh-TW" sz="2400" dirty="0" smtClean="0"/>
          </a:p>
          <a:p>
            <a:pPr marL="0" indent="0">
              <a:buNone/>
            </a:pPr>
            <a:r>
              <a:rPr lang="zh-TW" altLang="en-US" sz="2400" dirty="0"/>
              <a:t> </a:t>
            </a:r>
            <a:r>
              <a:rPr lang="zh-TW" altLang="en-US" sz="2400" dirty="0" smtClean="0"/>
              <a:t>           算。</a:t>
            </a:r>
            <a:endParaRPr lang="en-US" altLang="zh-TW" sz="2400" dirty="0" smtClean="0"/>
          </a:p>
          <a:p>
            <a:pPr marL="0" indent="0">
              <a:buNone/>
            </a:pPr>
            <a:r>
              <a:rPr lang="zh-TW" altLang="en-US" sz="2400" dirty="0" smtClean="0"/>
              <a:t>         </a:t>
            </a:r>
            <a:r>
              <a:rPr lang="zh-TW" altLang="en-US" sz="2400" dirty="0"/>
              <a:t>例</a:t>
            </a:r>
            <a:r>
              <a:rPr lang="zh-TW" altLang="en-US" sz="2400" dirty="0" smtClean="0"/>
              <a:t>：學習期間</a:t>
            </a:r>
            <a:r>
              <a:rPr lang="en-US" altLang="zh-TW" sz="2400" dirty="0" smtClean="0"/>
              <a:t>1</a:t>
            </a:r>
            <a:r>
              <a:rPr lang="zh-TW" altLang="en-US" sz="2400" dirty="0" smtClean="0"/>
              <a:t>年，每 </a:t>
            </a:r>
            <a:r>
              <a:rPr lang="en-US" altLang="zh-TW" sz="2400" dirty="0" smtClean="0"/>
              <a:t>3 </a:t>
            </a:r>
            <a:r>
              <a:rPr lang="zh-TW" altLang="en-US" sz="2400" dirty="0" smtClean="0"/>
              <a:t>個</a:t>
            </a:r>
            <a:r>
              <a:rPr lang="zh-TW" altLang="en-US" sz="2400" dirty="0"/>
              <a:t>月評量一次，</a:t>
            </a:r>
            <a:r>
              <a:rPr lang="zh-TW" altLang="en-US" sz="2400" dirty="0" smtClean="0"/>
              <a:t>共計</a:t>
            </a:r>
            <a:r>
              <a:rPr lang="en-US" altLang="zh-TW" sz="2400" dirty="0" smtClean="0"/>
              <a:t>4</a:t>
            </a:r>
            <a:r>
              <a:rPr lang="zh-TW" altLang="en-US" sz="2400" dirty="0" smtClean="0"/>
              <a:t>次，</a:t>
            </a:r>
            <a:endParaRPr lang="en-US" altLang="zh-TW" sz="2400" dirty="0" smtClean="0"/>
          </a:p>
          <a:p>
            <a:pPr marL="0" indent="0">
              <a:buNone/>
            </a:pPr>
            <a:r>
              <a:rPr lang="zh-TW" altLang="en-US" sz="2400" dirty="0"/>
              <a:t> </a:t>
            </a:r>
            <a:r>
              <a:rPr lang="zh-TW" altLang="en-US" sz="2400" dirty="0" smtClean="0"/>
              <a:t>               通過後給與助學金或獎助金新臺幣</a:t>
            </a:r>
            <a:r>
              <a:rPr lang="en-US" altLang="zh-TW" sz="2400" u="sng" dirty="0" smtClean="0"/>
              <a:t>3000-9000</a:t>
            </a:r>
            <a:r>
              <a:rPr lang="zh-TW" altLang="en-US" sz="2400" dirty="0" smtClean="0"/>
              <a:t>元。</a:t>
            </a:r>
            <a:endParaRPr lang="en-US" altLang="zh-TW" sz="2400" dirty="0" smtClean="0"/>
          </a:p>
          <a:p>
            <a:pPr marL="0" indent="0">
              <a:buNone/>
            </a:pPr>
            <a:r>
              <a:rPr lang="zh-TW" altLang="en-US" sz="2400" dirty="0"/>
              <a:t> </a:t>
            </a:r>
            <a:r>
              <a:rPr lang="zh-TW" altLang="en-US" sz="2400" dirty="0" smtClean="0"/>
              <a:t>               →代表</a:t>
            </a:r>
            <a:r>
              <a:rPr lang="zh-TW" altLang="en-US" sz="2400" dirty="0" smtClean="0">
                <a:solidFill>
                  <a:srgbClr val="FF0000"/>
                </a:solidFill>
              </a:rPr>
              <a:t>每</a:t>
            </a:r>
            <a:r>
              <a:rPr lang="en-US" altLang="zh-TW" sz="2400" dirty="0" smtClean="0">
                <a:solidFill>
                  <a:srgbClr val="FF0000"/>
                </a:solidFill>
              </a:rPr>
              <a:t>3</a:t>
            </a:r>
            <a:r>
              <a:rPr lang="zh-TW" altLang="en-US" sz="2400" dirty="0" smtClean="0">
                <a:solidFill>
                  <a:srgbClr val="FF0000"/>
                </a:solidFill>
              </a:rPr>
              <a:t>個月</a:t>
            </a:r>
            <a:r>
              <a:rPr lang="zh-TW" altLang="en-US" sz="2400" dirty="0" smtClean="0"/>
              <a:t>核發一次獎助金，學生</a:t>
            </a:r>
            <a:r>
              <a:rPr lang="zh-TW" altLang="en-US" sz="2400" dirty="0" smtClean="0">
                <a:solidFill>
                  <a:srgbClr val="FF0000"/>
                </a:solidFill>
              </a:rPr>
              <a:t>一次領取</a:t>
            </a:r>
            <a:r>
              <a:rPr lang="zh-TW" altLang="en-US" sz="2400" dirty="0" smtClean="0"/>
              <a:t>金</a:t>
            </a:r>
            <a:endParaRPr lang="en-US" altLang="zh-TW" sz="2400" dirty="0" smtClean="0"/>
          </a:p>
          <a:p>
            <a:pPr marL="0" indent="0">
              <a:buNone/>
            </a:pPr>
            <a:r>
              <a:rPr lang="zh-TW" altLang="en-US" sz="2400" dirty="0"/>
              <a:t> </a:t>
            </a:r>
            <a:r>
              <a:rPr lang="zh-TW" altLang="en-US" sz="2400" dirty="0" smtClean="0"/>
              <a:t>                   額即</a:t>
            </a:r>
            <a:r>
              <a:rPr lang="en-US" altLang="zh-TW" sz="2400" u="sng" dirty="0" smtClean="0"/>
              <a:t>3000-9000</a:t>
            </a:r>
            <a:r>
              <a:rPr lang="zh-TW" altLang="en-US" sz="2400" dirty="0" smtClean="0"/>
              <a:t>元</a:t>
            </a:r>
            <a:endParaRPr lang="en-US" altLang="zh-TW" sz="2400" dirty="0" smtClean="0"/>
          </a:p>
          <a:p>
            <a:pPr marL="0" indent="0">
              <a:buNone/>
            </a:pPr>
            <a:r>
              <a:rPr lang="zh-TW" altLang="en-US" sz="2400" dirty="0"/>
              <a:t> </a:t>
            </a:r>
            <a:r>
              <a:rPr lang="zh-TW" altLang="en-US" sz="2400" dirty="0" smtClean="0"/>
              <a:t>                   </a:t>
            </a:r>
            <a:r>
              <a:rPr lang="en-US" altLang="zh-TW" sz="2400" dirty="0" smtClean="0"/>
              <a:t>(</a:t>
            </a:r>
            <a:r>
              <a:rPr lang="zh-TW" altLang="en-US" sz="2400" dirty="0" smtClean="0">
                <a:solidFill>
                  <a:srgbClr val="FF0000"/>
                </a:solidFill>
              </a:rPr>
              <a:t>平均每個月</a:t>
            </a:r>
            <a:r>
              <a:rPr lang="zh-TW" altLang="en-US" sz="2400" dirty="0" smtClean="0"/>
              <a:t>獎助金為</a:t>
            </a:r>
            <a:r>
              <a:rPr lang="en-US" altLang="zh-TW" sz="2400" u="sng" dirty="0" smtClean="0"/>
              <a:t>1000-3000</a:t>
            </a:r>
            <a:r>
              <a:rPr lang="zh-TW" altLang="en-US" sz="2400" dirty="0" smtClean="0"/>
              <a:t>元</a:t>
            </a:r>
            <a:r>
              <a:rPr lang="en-US" altLang="zh-TW" sz="2400" dirty="0" smtClean="0"/>
              <a:t>)</a:t>
            </a:r>
            <a:r>
              <a:rPr lang="zh-TW" altLang="en-US" sz="2400" dirty="0" smtClean="0"/>
              <a:t>。</a:t>
            </a:r>
            <a:endParaRPr lang="en-US" altLang="zh-TW" sz="2400" dirty="0" smtClean="0"/>
          </a:p>
          <a:p>
            <a:pPr marL="0" indent="0">
              <a:buNone/>
            </a:pPr>
            <a:endParaRPr lang="zh-TW" altLang="en-US" dirty="0"/>
          </a:p>
        </p:txBody>
      </p:sp>
      <p:sp>
        <p:nvSpPr>
          <p:cNvPr id="4" name="標題 1"/>
          <p:cNvSpPr txBox="1">
            <a:spLocks noGrp="1"/>
          </p:cNvSpPr>
          <p:nvPr>
            <p:ph type="title"/>
          </p:nvPr>
        </p:nvSpPr>
        <p:spPr bwMode="auto">
          <a:xfrm>
            <a:off x="385192" y="404664"/>
            <a:ext cx="8229600" cy="635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3500">
                <a:solidFill>
                  <a:srgbClr val="005A58"/>
                </a:solidFill>
                <a:latin typeface="+mj-lt"/>
                <a:ea typeface="+mj-ea"/>
                <a:cs typeface="+mj-cs"/>
              </a:defRPr>
            </a:lvl1pPr>
            <a:lvl2pPr algn="l" rtl="0" eaLnBrk="0" fontAlgn="base" hangingPunct="0">
              <a:spcBef>
                <a:spcPct val="0"/>
              </a:spcBef>
              <a:spcAft>
                <a:spcPct val="0"/>
              </a:spcAft>
              <a:defRPr kumimoji="1" sz="3500">
                <a:solidFill>
                  <a:srgbClr val="005A58"/>
                </a:solidFill>
                <a:latin typeface="Arial" charset="0"/>
                <a:ea typeface="標楷體" pitchFamily="65" charset="-120"/>
              </a:defRPr>
            </a:lvl2pPr>
            <a:lvl3pPr algn="l" rtl="0" eaLnBrk="0" fontAlgn="base" hangingPunct="0">
              <a:spcBef>
                <a:spcPct val="0"/>
              </a:spcBef>
              <a:spcAft>
                <a:spcPct val="0"/>
              </a:spcAft>
              <a:defRPr kumimoji="1" sz="3500">
                <a:solidFill>
                  <a:srgbClr val="005A58"/>
                </a:solidFill>
                <a:latin typeface="Arial" charset="0"/>
                <a:ea typeface="標楷體" pitchFamily="65" charset="-120"/>
              </a:defRPr>
            </a:lvl3pPr>
            <a:lvl4pPr algn="l" rtl="0" eaLnBrk="0" fontAlgn="base" hangingPunct="0">
              <a:spcBef>
                <a:spcPct val="0"/>
              </a:spcBef>
              <a:spcAft>
                <a:spcPct val="0"/>
              </a:spcAft>
              <a:defRPr kumimoji="1" sz="3500">
                <a:solidFill>
                  <a:srgbClr val="005A58"/>
                </a:solidFill>
                <a:latin typeface="Arial" charset="0"/>
                <a:ea typeface="標楷體" pitchFamily="65" charset="-120"/>
              </a:defRPr>
            </a:lvl4pPr>
            <a:lvl5pPr algn="l" rtl="0" eaLnBrk="0" fontAlgn="base" hangingPunct="0">
              <a:spcBef>
                <a:spcPct val="0"/>
              </a:spcBef>
              <a:spcAft>
                <a:spcPct val="0"/>
              </a:spcAft>
              <a:defRPr kumimoji="1" sz="3500">
                <a:solidFill>
                  <a:srgbClr val="005A58"/>
                </a:solidFill>
                <a:latin typeface="Arial" charset="0"/>
                <a:ea typeface="標楷體" pitchFamily="65" charset="-120"/>
              </a:defRPr>
            </a:lvl5pPr>
            <a:lvl6pPr marL="457200" algn="l" rtl="0" fontAlgn="base">
              <a:spcBef>
                <a:spcPct val="0"/>
              </a:spcBef>
              <a:spcAft>
                <a:spcPct val="0"/>
              </a:spcAft>
              <a:defRPr kumimoji="1" sz="3500">
                <a:solidFill>
                  <a:srgbClr val="005A58"/>
                </a:solidFill>
                <a:latin typeface="Arial" charset="0"/>
                <a:ea typeface="標楷體" pitchFamily="65" charset="-120"/>
              </a:defRPr>
            </a:lvl6pPr>
            <a:lvl7pPr marL="914400" algn="l" rtl="0" fontAlgn="base">
              <a:spcBef>
                <a:spcPct val="0"/>
              </a:spcBef>
              <a:spcAft>
                <a:spcPct val="0"/>
              </a:spcAft>
              <a:defRPr kumimoji="1" sz="3500">
                <a:solidFill>
                  <a:srgbClr val="005A58"/>
                </a:solidFill>
                <a:latin typeface="Arial" charset="0"/>
                <a:ea typeface="標楷體" pitchFamily="65" charset="-120"/>
              </a:defRPr>
            </a:lvl7pPr>
            <a:lvl8pPr marL="1371600" algn="l" rtl="0" fontAlgn="base">
              <a:spcBef>
                <a:spcPct val="0"/>
              </a:spcBef>
              <a:spcAft>
                <a:spcPct val="0"/>
              </a:spcAft>
              <a:defRPr kumimoji="1" sz="3500">
                <a:solidFill>
                  <a:srgbClr val="005A58"/>
                </a:solidFill>
                <a:latin typeface="Arial" charset="0"/>
                <a:ea typeface="標楷體" pitchFamily="65" charset="-120"/>
              </a:defRPr>
            </a:lvl8pPr>
            <a:lvl9pPr marL="1828800" algn="l" rtl="0" fontAlgn="base">
              <a:spcBef>
                <a:spcPct val="0"/>
              </a:spcBef>
              <a:spcAft>
                <a:spcPct val="0"/>
              </a:spcAft>
              <a:defRPr kumimoji="1" sz="3500">
                <a:solidFill>
                  <a:srgbClr val="005A58"/>
                </a:solidFill>
                <a:latin typeface="Arial" charset="0"/>
                <a:ea typeface="標楷體" pitchFamily="65" charset="-120"/>
              </a:defRPr>
            </a:lvl9pPr>
          </a:lstStyle>
          <a:p>
            <a:pPr algn="ctr"/>
            <a:r>
              <a:rPr lang="zh-TW" altLang="zh-TW" b="1" dirty="0" smtClean="0"/>
              <a:t>國立臺灣師範大學論文研究學習奬勵方案</a:t>
            </a:r>
            <a:r>
              <a:rPr lang="zh-TW" altLang="en-US" b="1" dirty="0" smtClean="0"/>
              <a:t>常見問題集</a:t>
            </a:r>
            <a:endParaRPr lang="zh-TW" altLang="zh-TW" dirty="0"/>
          </a:p>
        </p:txBody>
      </p:sp>
    </p:spTree>
    <p:extLst>
      <p:ext uri="{BB962C8B-B14F-4D97-AF65-F5344CB8AC3E}">
        <p14:creationId xmlns:p14="http://schemas.microsoft.com/office/powerpoint/2010/main" val="410914186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467544" y="1484784"/>
            <a:ext cx="8363272" cy="4608512"/>
          </a:xfrm>
        </p:spPr>
        <p:txBody>
          <a:bodyPr/>
          <a:lstStyle/>
          <a:p>
            <a:pPr>
              <a:buBlip>
                <a:blip r:embed="rId2"/>
              </a:buBlip>
            </a:pPr>
            <a:r>
              <a:rPr lang="zh-TW" altLang="en-US" sz="2400" b="1" dirty="0" smtClean="0"/>
              <a:t>評量表</a:t>
            </a:r>
            <a:r>
              <a:rPr lang="en-US" altLang="zh-TW" sz="2400" b="1" dirty="0" smtClean="0"/>
              <a:t>(</a:t>
            </a:r>
            <a:r>
              <a:rPr lang="zh-TW" altLang="en-US" sz="2400" b="1" dirty="0" smtClean="0"/>
              <a:t>附件二</a:t>
            </a:r>
            <a:r>
              <a:rPr lang="en-US" altLang="zh-TW" sz="2400" b="1" dirty="0"/>
              <a:t>)</a:t>
            </a:r>
            <a:r>
              <a:rPr lang="zh-TW" altLang="en-US" sz="2400" b="1" dirty="0" smtClean="0"/>
              <a:t>填表常見問</a:t>
            </a:r>
            <a:r>
              <a:rPr lang="zh-TW" altLang="en-US" sz="2400" dirty="0" smtClean="0"/>
              <a:t>題</a:t>
            </a:r>
            <a:endParaRPr lang="en-US" altLang="zh-TW" sz="2400" dirty="0" smtClean="0"/>
          </a:p>
          <a:p>
            <a:pPr marL="0" indent="0">
              <a:buNone/>
            </a:pPr>
            <a:r>
              <a:rPr lang="zh-TW" altLang="en-US" sz="2400" dirty="0">
                <a:solidFill>
                  <a:schemeClr val="accent6">
                    <a:lumMod val="60000"/>
                    <a:lumOff val="40000"/>
                  </a:schemeClr>
                </a:solidFill>
              </a:rPr>
              <a:t> </a:t>
            </a:r>
            <a:r>
              <a:rPr lang="zh-TW" altLang="en-US" sz="2400" dirty="0" smtClean="0">
                <a:solidFill>
                  <a:schemeClr val="accent6">
                    <a:lumMod val="60000"/>
                    <a:lumOff val="40000"/>
                  </a:schemeClr>
                </a:solidFill>
              </a:rPr>
              <a:t>  </a:t>
            </a:r>
            <a:r>
              <a:rPr lang="en-US" altLang="zh-TW" sz="2400" dirty="0" smtClean="0">
                <a:solidFill>
                  <a:schemeClr val="accent6">
                    <a:lumMod val="60000"/>
                    <a:lumOff val="40000"/>
                  </a:schemeClr>
                </a:solidFill>
              </a:rPr>
              <a:t>(</a:t>
            </a:r>
            <a:r>
              <a:rPr lang="zh-TW" altLang="en-US" sz="2400" dirty="0">
                <a:solidFill>
                  <a:schemeClr val="accent6">
                    <a:lumMod val="60000"/>
                    <a:lumOff val="40000"/>
                  </a:schemeClr>
                </a:solidFill>
              </a:rPr>
              <a:t>一</a:t>
            </a:r>
            <a:r>
              <a:rPr lang="en-US" altLang="zh-TW" sz="2400" dirty="0" smtClean="0">
                <a:solidFill>
                  <a:schemeClr val="accent6">
                    <a:lumMod val="60000"/>
                    <a:lumOff val="40000"/>
                  </a:schemeClr>
                </a:solidFill>
              </a:rPr>
              <a:t>)</a:t>
            </a:r>
            <a:r>
              <a:rPr lang="zh-TW" altLang="en-US" sz="2400" dirty="0" smtClean="0">
                <a:solidFill>
                  <a:schemeClr val="accent6">
                    <a:lumMod val="60000"/>
                    <a:lumOff val="40000"/>
                  </a:schemeClr>
                </a:solidFill>
              </a:rPr>
              <a:t>評量表填寫次數</a:t>
            </a:r>
            <a:r>
              <a:rPr lang="en-US" altLang="zh-TW" sz="2400" dirty="0" smtClean="0">
                <a:solidFill>
                  <a:schemeClr val="accent6">
                    <a:lumMod val="60000"/>
                    <a:lumOff val="40000"/>
                  </a:schemeClr>
                </a:solidFill>
              </a:rPr>
              <a:t>?</a:t>
            </a:r>
          </a:p>
          <a:p>
            <a:pPr marL="0" indent="0">
              <a:buNone/>
            </a:pPr>
            <a:r>
              <a:rPr lang="zh-TW" altLang="en-US" sz="2400" dirty="0" smtClean="0"/>
              <a:t>         →請搭配評量間隔填寫。</a:t>
            </a:r>
            <a:endParaRPr lang="en-US" altLang="zh-TW" sz="2400" dirty="0" smtClean="0"/>
          </a:p>
          <a:p>
            <a:pPr marL="0" indent="0">
              <a:buNone/>
            </a:pPr>
            <a:r>
              <a:rPr lang="zh-TW" altLang="en-US" sz="2400" dirty="0"/>
              <a:t> </a:t>
            </a:r>
            <a:r>
              <a:rPr lang="zh-TW" altLang="en-US" sz="2400" dirty="0" smtClean="0"/>
              <a:t>        例：學習期間</a:t>
            </a:r>
            <a:r>
              <a:rPr lang="en-US" altLang="zh-TW" sz="2400" dirty="0" smtClean="0"/>
              <a:t>1</a:t>
            </a:r>
            <a:r>
              <a:rPr lang="zh-TW" altLang="en-US" sz="2400" dirty="0" smtClean="0"/>
              <a:t>年，每</a:t>
            </a:r>
            <a:r>
              <a:rPr lang="en-US" altLang="zh-TW" sz="2400" dirty="0" smtClean="0"/>
              <a:t>1</a:t>
            </a:r>
            <a:r>
              <a:rPr lang="zh-TW" altLang="en-US" sz="2400" dirty="0" smtClean="0"/>
              <a:t>個月評量一次，共計</a:t>
            </a:r>
            <a:r>
              <a:rPr lang="en-US" altLang="zh-TW" sz="2400" dirty="0" smtClean="0"/>
              <a:t>12</a:t>
            </a:r>
            <a:r>
              <a:rPr lang="zh-TW" altLang="en-US" sz="2400" dirty="0" smtClean="0"/>
              <a:t>次</a:t>
            </a:r>
            <a:endParaRPr lang="en-US" altLang="zh-TW" sz="2400" dirty="0" smtClean="0"/>
          </a:p>
          <a:p>
            <a:pPr marL="0" indent="0">
              <a:buNone/>
            </a:pPr>
            <a:r>
              <a:rPr lang="zh-TW" altLang="en-US" sz="2400" dirty="0" smtClean="0"/>
              <a:t>         →老師要評量</a:t>
            </a:r>
            <a:r>
              <a:rPr lang="en-US" altLang="zh-TW" sz="2400" dirty="0" smtClean="0"/>
              <a:t>12</a:t>
            </a:r>
            <a:r>
              <a:rPr lang="zh-TW" altLang="en-US" sz="2400" dirty="0" smtClean="0"/>
              <a:t>次，共</a:t>
            </a:r>
            <a:r>
              <a:rPr lang="en-US" altLang="zh-TW" sz="2400" dirty="0" smtClean="0"/>
              <a:t>12</a:t>
            </a:r>
            <a:r>
              <a:rPr lang="zh-TW" altLang="en-US" sz="2400" dirty="0" smtClean="0"/>
              <a:t>張評量表。</a:t>
            </a:r>
            <a:endParaRPr lang="en-US" altLang="zh-TW" sz="2400" dirty="0" smtClean="0"/>
          </a:p>
          <a:p>
            <a:pPr marL="0" indent="0">
              <a:buNone/>
            </a:pPr>
            <a:endParaRPr lang="en-US" altLang="zh-TW" sz="2400" dirty="0"/>
          </a:p>
          <a:p>
            <a:pPr marL="0" indent="0">
              <a:buNone/>
            </a:pPr>
            <a:r>
              <a:rPr lang="zh-TW" altLang="en-US" sz="2400" dirty="0" smtClean="0">
                <a:solidFill>
                  <a:schemeClr val="accent6">
                    <a:lumMod val="60000"/>
                    <a:lumOff val="40000"/>
                  </a:schemeClr>
                </a:solidFill>
              </a:rPr>
              <a:t>  </a:t>
            </a:r>
            <a:r>
              <a:rPr lang="en-US" altLang="zh-TW" sz="2400" dirty="0" smtClean="0">
                <a:solidFill>
                  <a:schemeClr val="accent6">
                    <a:lumMod val="60000"/>
                    <a:lumOff val="40000"/>
                  </a:schemeClr>
                </a:solidFill>
              </a:rPr>
              <a:t>(</a:t>
            </a:r>
            <a:r>
              <a:rPr lang="zh-TW" altLang="en-US" sz="2400" dirty="0">
                <a:solidFill>
                  <a:schemeClr val="accent6">
                    <a:lumMod val="60000"/>
                    <a:lumOff val="40000"/>
                  </a:schemeClr>
                </a:solidFill>
              </a:rPr>
              <a:t>二</a:t>
            </a:r>
            <a:r>
              <a:rPr lang="en-US" altLang="zh-TW" sz="2400" dirty="0" smtClean="0">
                <a:solidFill>
                  <a:schemeClr val="accent6">
                    <a:lumMod val="60000"/>
                    <a:lumOff val="40000"/>
                  </a:schemeClr>
                </a:solidFill>
              </a:rPr>
              <a:t>)</a:t>
            </a:r>
            <a:r>
              <a:rPr lang="zh-TW" altLang="en-US" sz="2400" dirty="0" smtClean="0">
                <a:solidFill>
                  <a:schemeClr val="accent6">
                    <a:lumMod val="60000"/>
                    <a:lumOff val="40000"/>
                  </a:schemeClr>
                </a:solidFill>
              </a:rPr>
              <a:t>評量表是否要交到校內哪些單位</a:t>
            </a:r>
            <a:r>
              <a:rPr lang="en-US" altLang="zh-TW" sz="2400" dirty="0" smtClean="0">
                <a:solidFill>
                  <a:schemeClr val="accent6">
                    <a:lumMod val="60000"/>
                    <a:lumOff val="40000"/>
                  </a:schemeClr>
                </a:solidFill>
              </a:rPr>
              <a:t>?</a:t>
            </a:r>
          </a:p>
          <a:p>
            <a:pPr marL="0" indent="0">
              <a:buNone/>
            </a:pPr>
            <a:r>
              <a:rPr lang="zh-TW" altLang="en-US" sz="2400" dirty="0" smtClean="0"/>
              <a:t>        →評量通過，</a:t>
            </a:r>
            <a:r>
              <a:rPr lang="zh-TW" altLang="en-US" sz="2400" dirty="0" smtClean="0">
                <a:solidFill>
                  <a:srgbClr val="FF0000"/>
                </a:solidFill>
              </a:rPr>
              <a:t>老師自行留存</a:t>
            </a:r>
            <a:r>
              <a:rPr lang="zh-TW" altLang="en-US" sz="2400" dirty="0" smtClean="0"/>
              <a:t>以供日後教育部或勞動部查</a:t>
            </a:r>
            <a:endParaRPr lang="en-US" altLang="zh-TW" sz="2400" dirty="0" smtClean="0"/>
          </a:p>
          <a:p>
            <a:pPr marL="0" indent="0">
              <a:buNone/>
            </a:pPr>
            <a:r>
              <a:rPr lang="zh-TW" altLang="en-US" sz="2400" dirty="0"/>
              <a:t> </a:t>
            </a:r>
            <a:r>
              <a:rPr lang="zh-TW" altLang="en-US" sz="2400" dirty="0" smtClean="0"/>
              <a:t>          核用即可。</a:t>
            </a:r>
            <a:endParaRPr lang="en-US" altLang="zh-TW" sz="2400" dirty="0" smtClean="0"/>
          </a:p>
          <a:p>
            <a:pPr marL="0" indent="0">
              <a:buNone/>
            </a:pPr>
            <a:r>
              <a:rPr lang="zh-TW" altLang="en-US" sz="2400" dirty="0"/>
              <a:t> </a:t>
            </a:r>
            <a:r>
              <a:rPr lang="zh-TW" altLang="en-US" sz="2400" dirty="0" smtClean="0"/>
              <a:t>       →評量結果為提前終止學習關係，依經費來源不同將</a:t>
            </a:r>
            <a:endParaRPr lang="en-US" altLang="zh-TW" sz="2400" dirty="0" smtClean="0"/>
          </a:p>
          <a:p>
            <a:pPr marL="0" indent="0">
              <a:buNone/>
            </a:pPr>
            <a:r>
              <a:rPr lang="zh-TW" altLang="en-US" sz="2400" dirty="0"/>
              <a:t> </a:t>
            </a:r>
            <a:r>
              <a:rPr lang="zh-TW" altLang="en-US" sz="2400" dirty="0" smtClean="0"/>
              <a:t>          </a:t>
            </a:r>
            <a:r>
              <a:rPr lang="zh-TW" altLang="en-US" sz="2400" dirty="0" smtClean="0">
                <a:solidFill>
                  <a:srgbClr val="FF0000"/>
                </a:solidFill>
              </a:rPr>
              <a:t>影本</a:t>
            </a:r>
            <a:r>
              <a:rPr lang="zh-TW" altLang="en-US" sz="2400" dirty="0" smtClean="0"/>
              <a:t>送</a:t>
            </a:r>
            <a:r>
              <a:rPr lang="zh-TW" altLang="en-US" sz="2400" u="sng" dirty="0" smtClean="0"/>
              <a:t>人事室</a:t>
            </a:r>
            <a:r>
              <a:rPr lang="zh-TW" altLang="en-US" sz="2400" dirty="0" smtClean="0"/>
              <a:t>或</a:t>
            </a:r>
            <a:r>
              <a:rPr lang="zh-TW" altLang="en-US" sz="2400" u="sng" dirty="0" smtClean="0"/>
              <a:t>教師所屬系所</a:t>
            </a:r>
            <a:r>
              <a:rPr lang="zh-TW" altLang="en-US" sz="2400" dirty="0" smtClean="0"/>
              <a:t>憑辦。</a:t>
            </a:r>
            <a:endParaRPr lang="zh-TW" altLang="en-US" dirty="0"/>
          </a:p>
        </p:txBody>
      </p:sp>
      <p:sp>
        <p:nvSpPr>
          <p:cNvPr id="4" name="標題 1"/>
          <p:cNvSpPr txBox="1">
            <a:spLocks noGrp="1"/>
          </p:cNvSpPr>
          <p:nvPr>
            <p:ph type="title"/>
          </p:nvPr>
        </p:nvSpPr>
        <p:spPr bwMode="auto">
          <a:xfrm>
            <a:off x="385192" y="404664"/>
            <a:ext cx="8229600" cy="635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3500">
                <a:solidFill>
                  <a:srgbClr val="005A58"/>
                </a:solidFill>
                <a:latin typeface="+mj-lt"/>
                <a:ea typeface="+mj-ea"/>
                <a:cs typeface="+mj-cs"/>
              </a:defRPr>
            </a:lvl1pPr>
            <a:lvl2pPr algn="l" rtl="0" eaLnBrk="0" fontAlgn="base" hangingPunct="0">
              <a:spcBef>
                <a:spcPct val="0"/>
              </a:spcBef>
              <a:spcAft>
                <a:spcPct val="0"/>
              </a:spcAft>
              <a:defRPr kumimoji="1" sz="3500">
                <a:solidFill>
                  <a:srgbClr val="005A58"/>
                </a:solidFill>
                <a:latin typeface="Arial" charset="0"/>
                <a:ea typeface="標楷體" pitchFamily="65" charset="-120"/>
              </a:defRPr>
            </a:lvl2pPr>
            <a:lvl3pPr algn="l" rtl="0" eaLnBrk="0" fontAlgn="base" hangingPunct="0">
              <a:spcBef>
                <a:spcPct val="0"/>
              </a:spcBef>
              <a:spcAft>
                <a:spcPct val="0"/>
              </a:spcAft>
              <a:defRPr kumimoji="1" sz="3500">
                <a:solidFill>
                  <a:srgbClr val="005A58"/>
                </a:solidFill>
                <a:latin typeface="Arial" charset="0"/>
                <a:ea typeface="標楷體" pitchFamily="65" charset="-120"/>
              </a:defRPr>
            </a:lvl3pPr>
            <a:lvl4pPr algn="l" rtl="0" eaLnBrk="0" fontAlgn="base" hangingPunct="0">
              <a:spcBef>
                <a:spcPct val="0"/>
              </a:spcBef>
              <a:spcAft>
                <a:spcPct val="0"/>
              </a:spcAft>
              <a:defRPr kumimoji="1" sz="3500">
                <a:solidFill>
                  <a:srgbClr val="005A58"/>
                </a:solidFill>
                <a:latin typeface="Arial" charset="0"/>
                <a:ea typeface="標楷體" pitchFamily="65" charset="-120"/>
              </a:defRPr>
            </a:lvl4pPr>
            <a:lvl5pPr algn="l" rtl="0" eaLnBrk="0" fontAlgn="base" hangingPunct="0">
              <a:spcBef>
                <a:spcPct val="0"/>
              </a:spcBef>
              <a:spcAft>
                <a:spcPct val="0"/>
              </a:spcAft>
              <a:defRPr kumimoji="1" sz="3500">
                <a:solidFill>
                  <a:srgbClr val="005A58"/>
                </a:solidFill>
                <a:latin typeface="Arial" charset="0"/>
                <a:ea typeface="標楷體" pitchFamily="65" charset="-120"/>
              </a:defRPr>
            </a:lvl5pPr>
            <a:lvl6pPr marL="457200" algn="l" rtl="0" fontAlgn="base">
              <a:spcBef>
                <a:spcPct val="0"/>
              </a:spcBef>
              <a:spcAft>
                <a:spcPct val="0"/>
              </a:spcAft>
              <a:defRPr kumimoji="1" sz="3500">
                <a:solidFill>
                  <a:srgbClr val="005A58"/>
                </a:solidFill>
                <a:latin typeface="Arial" charset="0"/>
                <a:ea typeface="標楷體" pitchFamily="65" charset="-120"/>
              </a:defRPr>
            </a:lvl6pPr>
            <a:lvl7pPr marL="914400" algn="l" rtl="0" fontAlgn="base">
              <a:spcBef>
                <a:spcPct val="0"/>
              </a:spcBef>
              <a:spcAft>
                <a:spcPct val="0"/>
              </a:spcAft>
              <a:defRPr kumimoji="1" sz="3500">
                <a:solidFill>
                  <a:srgbClr val="005A58"/>
                </a:solidFill>
                <a:latin typeface="Arial" charset="0"/>
                <a:ea typeface="標楷體" pitchFamily="65" charset="-120"/>
              </a:defRPr>
            </a:lvl7pPr>
            <a:lvl8pPr marL="1371600" algn="l" rtl="0" fontAlgn="base">
              <a:spcBef>
                <a:spcPct val="0"/>
              </a:spcBef>
              <a:spcAft>
                <a:spcPct val="0"/>
              </a:spcAft>
              <a:defRPr kumimoji="1" sz="3500">
                <a:solidFill>
                  <a:srgbClr val="005A58"/>
                </a:solidFill>
                <a:latin typeface="Arial" charset="0"/>
                <a:ea typeface="標楷體" pitchFamily="65" charset="-120"/>
              </a:defRPr>
            </a:lvl8pPr>
            <a:lvl9pPr marL="1828800" algn="l" rtl="0" fontAlgn="base">
              <a:spcBef>
                <a:spcPct val="0"/>
              </a:spcBef>
              <a:spcAft>
                <a:spcPct val="0"/>
              </a:spcAft>
              <a:defRPr kumimoji="1" sz="3500">
                <a:solidFill>
                  <a:srgbClr val="005A58"/>
                </a:solidFill>
                <a:latin typeface="Arial" charset="0"/>
                <a:ea typeface="標楷體" pitchFamily="65" charset="-120"/>
              </a:defRPr>
            </a:lvl9pPr>
          </a:lstStyle>
          <a:p>
            <a:pPr algn="ctr"/>
            <a:r>
              <a:rPr lang="zh-TW" altLang="zh-TW" b="1" dirty="0" smtClean="0"/>
              <a:t>國立臺灣師範大學論文研究學習奬勵方案</a:t>
            </a:r>
            <a:r>
              <a:rPr lang="zh-TW" altLang="en-US" b="1" dirty="0" smtClean="0"/>
              <a:t>常見問題集</a:t>
            </a:r>
            <a:endParaRPr lang="zh-TW" altLang="zh-TW" dirty="0"/>
          </a:p>
        </p:txBody>
      </p:sp>
    </p:spTree>
    <p:extLst>
      <p:ext uri="{BB962C8B-B14F-4D97-AF65-F5344CB8AC3E}">
        <p14:creationId xmlns:p14="http://schemas.microsoft.com/office/powerpoint/2010/main" val="311244594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395536" y="332656"/>
            <a:ext cx="8229600" cy="635000"/>
          </a:xfrm>
        </p:spPr>
        <p:txBody>
          <a:bodyPr/>
          <a:lstStyle/>
          <a:p>
            <a:r>
              <a:rPr lang="zh-TW" altLang="en-US" sz="3000" dirty="0" smtClean="0"/>
              <a:t>研究計畫兼任助理</a:t>
            </a:r>
            <a:r>
              <a:rPr lang="zh-TW" altLang="en-US" sz="3000" dirty="0"/>
              <a:t>人員</a:t>
            </a:r>
            <a:r>
              <a:rPr lang="zh-TW" altLang="en-US" sz="3000" dirty="0" smtClean="0"/>
              <a:t>之類型</a:t>
            </a:r>
            <a:endParaRPr lang="zh-TW" altLang="en-US" sz="3000" dirty="0"/>
          </a:p>
        </p:txBody>
      </p:sp>
      <p:sp>
        <p:nvSpPr>
          <p:cNvPr id="3" name="內容版面配置區 2"/>
          <p:cNvSpPr>
            <a:spLocks noGrp="1"/>
          </p:cNvSpPr>
          <p:nvPr>
            <p:ph idx="1"/>
          </p:nvPr>
        </p:nvSpPr>
        <p:spPr>
          <a:xfrm>
            <a:off x="457200" y="1124744"/>
            <a:ext cx="8229600" cy="4968081"/>
          </a:xfrm>
        </p:spPr>
        <p:txBody>
          <a:bodyPr/>
          <a:lstStyle/>
          <a:p>
            <a:r>
              <a:rPr lang="zh-TW" altLang="en-US" sz="2600" dirty="0" smtClean="0"/>
              <a:t>勞動部「專科以上學校兼任助理勞動權益保障指導原則」</a:t>
            </a:r>
            <a:r>
              <a:rPr lang="en-US" altLang="zh-TW" sz="2600" dirty="0" smtClean="0"/>
              <a:t>(104.06.17)</a:t>
            </a:r>
          </a:p>
          <a:p>
            <a:r>
              <a:rPr lang="zh-TW" altLang="en-US" sz="2600" dirty="0" smtClean="0"/>
              <a:t>教育部「專科以上學校強化學生兼任助理學習與勞動權益保障處理原則」於</a:t>
            </a:r>
            <a:r>
              <a:rPr lang="en-US" altLang="zh-TW" sz="2600" dirty="0" smtClean="0"/>
              <a:t>106.05.18</a:t>
            </a:r>
            <a:r>
              <a:rPr lang="zh-TW" altLang="en-US" sz="2600" dirty="0"/>
              <a:t>修訂為「專科以上</a:t>
            </a:r>
            <a:r>
              <a:rPr lang="zh-TW" altLang="en-US" sz="2600" dirty="0" smtClean="0"/>
              <a:t>學校</a:t>
            </a:r>
            <a:r>
              <a:rPr lang="zh-TW" altLang="en-US" sz="2600" u="sng" dirty="0" smtClean="0">
                <a:solidFill>
                  <a:srgbClr val="FF0000"/>
                </a:solidFill>
              </a:rPr>
              <a:t>獎助生權益保障指導原則</a:t>
            </a:r>
            <a:r>
              <a:rPr lang="zh-TW" altLang="en-US" sz="2600" dirty="0" smtClean="0"/>
              <a:t>」</a:t>
            </a:r>
            <a:endParaRPr lang="zh-TW" altLang="en-US" sz="2600" dirty="0"/>
          </a:p>
        </p:txBody>
      </p:sp>
      <p:sp>
        <p:nvSpPr>
          <p:cNvPr id="4" name="流程圖: 程序 3"/>
          <p:cNvSpPr/>
          <p:nvPr/>
        </p:nvSpPr>
        <p:spPr>
          <a:xfrm>
            <a:off x="1074894" y="4308176"/>
            <a:ext cx="2016224" cy="756084"/>
          </a:xfrm>
          <a:prstGeom prst="flowChartProcess">
            <a:avLst/>
          </a:prstGeom>
          <a:gradFill flip="none" rotWithShape="1">
            <a:gsLst>
              <a:gs pos="0">
                <a:srgbClr val="DDEBCF"/>
              </a:gs>
              <a:gs pos="50000">
                <a:srgbClr val="9CB86E"/>
              </a:gs>
              <a:gs pos="100000">
                <a:srgbClr val="156B13"/>
              </a:gs>
            </a:gsLst>
            <a:lin ang="5400000" scaled="0"/>
            <a:tileRect/>
          </a:gradFill>
        </p:spPr>
        <p:style>
          <a:lnRef idx="0">
            <a:schemeClr val="accent2"/>
          </a:lnRef>
          <a:fillRef idx="3">
            <a:schemeClr val="accent2"/>
          </a:fillRef>
          <a:effectRef idx="3">
            <a:schemeClr val="accent2"/>
          </a:effectRef>
          <a:fontRef idx="minor">
            <a:schemeClr val="lt1"/>
          </a:fontRef>
        </p:style>
        <p:txBody>
          <a:bodyPr rtlCol="0" anchor="ctr"/>
          <a:lstStyle/>
          <a:p>
            <a:pPr algn="ctr"/>
            <a:r>
              <a:rPr lang="zh-TW" altLang="en-US" sz="2800" dirty="0" smtClean="0">
                <a:solidFill>
                  <a:schemeClr val="tx1"/>
                </a:solidFill>
                <a:latin typeface="標楷體" pitchFamily="65" charset="-120"/>
                <a:ea typeface="標楷體" pitchFamily="65" charset="-120"/>
              </a:rPr>
              <a:t>兼任助理</a:t>
            </a:r>
            <a:endParaRPr lang="zh-TW" altLang="en-US" sz="2800" dirty="0">
              <a:solidFill>
                <a:schemeClr val="tx1"/>
              </a:solidFill>
              <a:latin typeface="標楷體" pitchFamily="65" charset="-120"/>
              <a:ea typeface="標楷體" pitchFamily="65" charset="-120"/>
            </a:endParaRPr>
          </a:p>
        </p:txBody>
      </p:sp>
      <p:sp>
        <p:nvSpPr>
          <p:cNvPr id="5" name="流程圖: 程序 4"/>
          <p:cNvSpPr/>
          <p:nvPr/>
        </p:nvSpPr>
        <p:spPr>
          <a:xfrm>
            <a:off x="4808892" y="3451478"/>
            <a:ext cx="3238080" cy="1313816"/>
          </a:xfrm>
          <a:prstGeom prst="flowChartProcess">
            <a:avLst/>
          </a:prstGeom>
          <a:gradFill>
            <a:gsLst>
              <a:gs pos="0">
                <a:srgbClr val="FBEAC7"/>
              </a:gs>
              <a:gs pos="17999">
                <a:srgbClr val="FEE7F2"/>
              </a:gs>
              <a:gs pos="36000">
                <a:srgbClr val="FAC77D"/>
              </a:gs>
              <a:gs pos="61000">
                <a:srgbClr val="FBA97D"/>
              </a:gs>
              <a:gs pos="82001">
                <a:srgbClr val="FBD49C"/>
              </a:gs>
              <a:gs pos="100000">
                <a:srgbClr val="FEE7F2"/>
              </a:gs>
            </a:gsLst>
            <a:lin ang="16200000" scaled="0"/>
          </a:gradFill>
        </p:spPr>
        <p:style>
          <a:lnRef idx="0">
            <a:schemeClr val="accent3"/>
          </a:lnRef>
          <a:fillRef idx="3">
            <a:schemeClr val="accent3"/>
          </a:fillRef>
          <a:effectRef idx="3">
            <a:schemeClr val="accent3"/>
          </a:effectRef>
          <a:fontRef idx="minor">
            <a:schemeClr val="lt1"/>
          </a:fontRef>
        </p:style>
        <p:txBody>
          <a:bodyPr rtlCol="0" anchor="ctr"/>
          <a:lstStyle/>
          <a:p>
            <a:pPr algn="ctr"/>
            <a:r>
              <a:rPr lang="zh-TW" altLang="en-US" sz="3200" dirty="0">
                <a:solidFill>
                  <a:schemeClr val="tx1"/>
                </a:solidFill>
                <a:latin typeface="標楷體" pitchFamily="65" charset="-120"/>
                <a:ea typeface="標楷體" pitchFamily="65" charset="-120"/>
              </a:rPr>
              <a:t>研究獎助生</a:t>
            </a:r>
          </a:p>
        </p:txBody>
      </p:sp>
      <p:sp>
        <p:nvSpPr>
          <p:cNvPr id="7" name="流程圖: 程序 6"/>
          <p:cNvSpPr/>
          <p:nvPr/>
        </p:nvSpPr>
        <p:spPr>
          <a:xfrm rot="16200000">
            <a:off x="3832608" y="3766532"/>
            <a:ext cx="1313816" cy="638752"/>
          </a:xfrm>
          <a:prstGeom prst="flowChartProcess">
            <a:avLst/>
          </a:prstGeom>
          <a:solidFill>
            <a:srgbClr val="FFCC99"/>
          </a:solidFill>
        </p:spPr>
        <p:style>
          <a:lnRef idx="0">
            <a:schemeClr val="accent1"/>
          </a:lnRef>
          <a:fillRef idx="3">
            <a:schemeClr val="accent1"/>
          </a:fillRef>
          <a:effectRef idx="3">
            <a:schemeClr val="accent1"/>
          </a:effectRef>
          <a:fontRef idx="minor">
            <a:schemeClr val="lt1"/>
          </a:fontRef>
        </p:style>
        <p:txBody>
          <a:bodyPr vert="eaVert" rtlCol="0" anchor="ctr"/>
          <a:lstStyle/>
          <a:p>
            <a:pPr algn="ctr"/>
            <a:r>
              <a:rPr lang="zh-TW" altLang="en-US" sz="2800" dirty="0" smtClean="0">
                <a:solidFill>
                  <a:schemeClr val="tx1"/>
                </a:solidFill>
                <a:latin typeface="標楷體" pitchFamily="65" charset="-120"/>
                <a:ea typeface="標楷體" pitchFamily="65" charset="-120"/>
              </a:rPr>
              <a:t>學習</a:t>
            </a:r>
            <a:endParaRPr lang="zh-TW" altLang="en-US" sz="2800" dirty="0">
              <a:solidFill>
                <a:schemeClr val="tx1"/>
              </a:solidFill>
              <a:latin typeface="標楷體" pitchFamily="65" charset="-120"/>
              <a:ea typeface="標楷體" pitchFamily="65" charset="-120"/>
            </a:endParaRPr>
          </a:p>
        </p:txBody>
      </p:sp>
      <p:sp>
        <p:nvSpPr>
          <p:cNvPr id="8" name="向右箭號 7"/>
          <p:cNvSpPr/>
          <p:nvPr/>
        </p:nvSpPr>
        <p:spPr>
          <a:xfrm>
            <a:off x="3100977" y="4484760"/>
            <a:ext cx="1041493" cy="484632"/>
          </a:xfrm>
          <a:prstGeom prst="rightArrow">
            <a:avLst/>
          </a:prstGeom>
          <a:solidFill>
            <a:srgbClr val="AFDC7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 name="流程圖: 程序 8"/>
          <p:cNvSpPr/>
          <p:nvPr/>
        </p:nvSpPr>
        <p:spPr>
          <a:xfrm>
            <a:off x="4808892" y="4727076"/>
            <a:ext cx="3238080" cy="1119998"/>
          </a:xfrm>
          <a:prstGeom prst="flowChartProcess">
            <a:avLst/>
          </a:prstGeom>
          <a:gradFill flip="none" rotWithShape="1">
            <a:gsLst>
              <a:gs pos="0">
                <a:srgbClr val="5E9EFF"/>
              </a:gs>
              <a:gs pos="39999">
                <a:srgbClr val="85C2FF"/>
              </a:gs>
              <a:gs pos="70000">
                <a:srgbClr val="C4D6EB"/>
              </a:gs>
              <a:gs pos="100000">
                <a:srgbClr val="FFEBFA"/>
              </a:gs>
            </a:gsLst>
            <a:lin ang="2700000" scaled="0"/>
            <a:tileRect/>
          </a:gradFill>
        </p:spPr>
        <p:style>
          <a:lnRef idx="0">
            <a:schemeClr val="accent6"/>
          </a:lnRef>
          <a:fillRef idx="3">
            <a:schemeClr val="accent6"/>
          </a:fillRef>
          <a:effectRef idx="3">
            <a:schemeClr val="accent6"/>
          </a:effectRef>
          <a:fontRef idx="minor">
            <a:schemeClr val="lt1"/>
          </a:fontRef>
        </p:style>
        <p:txBody>
          <a:bodyPr rtlCol="0" anchor="ctr"/>
          <a:lstStyle/>
          <a:p>
            <a:pPr algn="ctr"/>
            <a:r>
              <a:rPr lang="zh-TW" altLang="en-US" sz="2800" dirty="0" smtClean="0">
                <a:solidFill>
                  <a:schemeClr val="tx1"/>
                </a:solidFill>
                <a:latin typeface="標楷體" pitchFamily="65" charset="-120"/>
                <a:ea typeface="標楷體" pitchFamily="65" charset="-120"/>
              </a:rPr>
              <a:t>僱傭型兼任</a:t>
            </a:r>
            <a:r>
              <a:rPr lang="zh-TW" altLang="en-US" sz="2800" dirty="0">
                <a:solidFill>
                  <a:schemeClr val="tx1"/>
                </a:solidFill>
                <a:latin typeface="標楷體" pitchFamily="65" charset="-120"/>
                <a:ea typeface="標楷體" pitchFamily="65" charset="-120"/>
              </a:rPr>
              <a:t>助理</a:t>
            </a:r>
            <a:endParaRPr lang="en-US" altLang="zh-TW" sz="2800" dirty="0" smtClean="0">
              <a:solidFill>
                <a:schemeClr val="tx1"/>
              </a:solidFill>
              <a:latin typeface="標楷體" pitchFamily="65" charset="-120"/>
              <a:ea typeface="標楷體" pitchFamily="65" charset="-120"/>
            </a:endParaRPr>
          </a:p>
        </p:txBody>
      </p:sp>
      <p:sp>
        <p:nvSpPr>
          <p:cNvPr id="10" name="流程圖: 程序 9"/>
          <p:cNvSpPr/>
          <p:nvPr/>
        </p:nvSpPr>
        <p:spPr>
          <a:xfrm rot="16200000">
            <a:off x="3937387" y="4975569"/>
            <a:ext cx="1104258" cy="638752"/>
          </a:xfrm>
          <a:prstGeom prst="flowChartProcess">
            <a:avLst/>
          </a:prstGeom>
          <a:solidFill>
            <a:srgbClr val="0594FF"/>
          </a:solidFill>
        </p:spPr>
        <p:style>
          <a:lnRef idx="0">
            <a:schemeClr val="accent5"/>
          </a:lnRef>
          <a:fillRef idx="3">
            <a:schemeClr val="accent5"/>
          </a:fillRef>
          <a:effectRef idx="3">
            <a:schemeClr val="accent5"/>
          </a:effectRef>
          <a:fontRef idx="minor">
            <a:schemeClr val="lt1"/>
          </a:fontRef>
        </p:style>
        <p:txBody>
          <a:bodyPr vert="eaVert" rtlCol="0" anchor="ctr"/>
          <a:lstStyle/>
          <a:p>
            <a:pPr algn="ctr"/>
            <a:r>
              <a:rPr lang="zh-TW" altLang="en-US" sz="2800" dirty="0" smtClean="0">
                <a:solidFill>
                  <a:schemeClr val="tx1"/>
                </a:solidFill>
                <a:latin typeface="標楷體" pitchFamily="65" charset="-120"/>
                <a:ea typeface="標楷體" pitchFamily="65" charset="-120"/>
              </a:rPr>
              <a:t>勞務</a:t>
            </a:r>
            <a:endParaRPr lang="zh-TW" altLang="en-US" sz="2800" dirty="0">
              <a:solidFill>
                <a:schemeClr val="tx1"/>
              </a:solidFill>
              <a:latin typeface="標楷體" pitchFamily="65" charset="-120"/>
              <a:ea typeface="標楷體" pitchFamily="65" charset="-120"/>
            </a:endParaRPr>
          </a:p>
        </p:txBody>
      </p:sp>
      <p:sp>
        <p:nvSpPr>
          <p:cNvPr id="11" name="橢圓 10"/>
          <p:cNvSpPr/>
          <p:nvPr/>
        </p:nvSpPr>
        <p:spPr>
          <a:xfrm>
            <a:off x="5148064" y="3623793"/>
            <a:ext cx="2592288" cy="969186"/>
          </a:xfrm>
          <a:prstGeom prst="ellipse">
            <a:avLst/>
          </a:prstGeom>
          <a:noFill/>
          <a:ln>
            <a:solidFill>
              <a:srgbClr val="FF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cxnSp>
        <p:nvCxnSpPr>
          <p:cNvPr id="15" name="直線單箭頭接點 14"/>
          <p:cNvCxnSpPr/>
          <p:nvPr/>
        </p:nvCxnSpPr>
        <p:spPr>
          <a:xfrm flipH="1">
            <a:off x="7164288" y="3356992"/>
            <a:ext cx="360040" cy="360040"/>
          </a:xfrm>
          <a:prstGeom prst="straightConnector1">
            <a:avLst/>
          </a:prstGeom>
          <a:ln w="38100">
            <a:solidFill>
              <a:srgbClr val="FF6699"/>
            </a:solidFill>
            <a:tailEnd type="arrow"/>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6261100" y="2924944"/>
            <a:ext cx="2526456" cy="43204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solidFill>
                  <a:srgbClr val="7030A0"/>
                </a:solidFill>
              </a:rPr>
              <a:t>論文研究學習獎勵方案</a:t>
            </a:r>
            <a:endParaRPr lang="en-US" altLang="zh-TW" dirty="0" smtClean="0">
              <a:solidFill>
                <a:srgbClr val="7030A0"/>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467544" y="1484784"/>
            <a:ext cx="8363272" cy="4608512"/>
          </a:xfrm>
        </p:spPr>
        <p:txBody>
          <a:bodyPr/>
          <a:lstStyle/>
          <a:p>
            <a:pPr marL="0" indent="0">
              <a:buNone/>
            </a:pPr>
            <a:r>
              <a:rPr lang="zh-TW" altLang="en-US" sz="2400" dirty="0" smtClean="0">
                <a:solidFill>
                  <a:schemeClr val="accent6">
                    <a:lumMod val="60000"/>
                    <a:lumOff val="40000"/>
                  </a:schemeClr>
                </a:solidFill>
              </a:rPr>
              <a:t>    </a:t>
            </a:r>
            <a:r>
              <a:rPr lang="en-US" altLang="zh-TW" sz="2400" dirty="0" smtClean="0">
                <a:solidFill>
                  <a:schemeClr val="accent6">
                    <a:lumMod val="60000"/>
                    <a:lumOff val="40000"/>
                  </a:schemeClr>
                </a:solidFill>
              </a:rPr>
              <a:t>(</a:t>
            </a:r>
            <a:r>
              <a:rPr lang="zh-TW" altLang="en-US" sz="2400" dirty="0" smtClean="0">
                <a:solidFill>
                  <a:schemeClr val="accent6">
                    <a:lumMod val="60000"/>
                    <a:lumOff val="40000"/>
                  </a:schemeClr>
                </a:solidFill>
              </a:rPr>
              <a:t>一</a:t>
            </a:r>
            <a:r>
              <a:rPr lang="en-US" altLang="zh-TW" sz="2400" dirty="0" smtClean="0">
                <a:solidFill>
                  <a:schemeClr val="accent6">
                    <a:lumMod val="60000"/>
                    <a:lumOff val="40000"/>
                  </a:schemeClr>
                </a:solidFill>
              </a:rPr>
              <a:t>)</a:t>
            </a:r>
            <a:r>
              <a:rPr lang="zh-TW" altLang="en-US" sz="2400" dirty="0" smtClean="0">
                <a:solidFill>
                  <a:schemeClr val="accent6">
                    <a:lumMod val="60000"/>
                    <a:lumOff val="40000"/>
                  </a:schemeClr>
                </a:solidFill>
              </a:rPr>
              <a:t>經費來源為「教師執行校內外研究計畫」</a:t>
            </a:r>
            <a:endParaRPr lang="en-US" altLang="zh-TW" sz="2400" dirty="0" smtClean="0">
              <a:solidFill>
                <a:schemeClr val="accent6">
                  <a:lumMod val="60000"/>
                  <a:lumOff val="40000"/>
                </a:schemeClr>
              </a:solidFill>
            </a:endParaRPr>
          </a:p>
          <a:p>
            <a:pPr marL="0" indent="0">
              <a:buNone/>
            </a:pPr>
            <a:r>
              <a:rPr lang="zh-TW" altLang="en-US" sz="2400" dirty="0" smtClean="0"/>
              <a:t>          </a:t>
            </a:r>
            <a:r>
              <a:rPr lang="en-US" altLang="zh-TW" sz="2400" dirty="0" smtClean="0"/>
              <a:t>1.</a:t>
            </a:r>
            <a:r>
              <a:rPr lang="zh-TW" altLang="en-US" sz="2400" dirty="0" smtClean="0"/>
              <a:t>計畫兼任助理整體分流規範及申請流程</a:t>
            </a:r>
            <a:endParaRPr lang="en-US" altLang="zh-TW" sz="2400" dirty="0" smtClean="0"/>
          </a:p>
          <a:p>
            <a:pPr marL="0" indent="0">
              <a:buNone/>
            </a:pPr>
            <a:r>
              <a:rPr lang="zh-TW" altLang="en-US" sz="2400" dirty="0"/>
              <a:t> </a:t>
            </a:r>
            <a:r>
              <a:rPr lang="zh-TW" altLang="en-US" sz="2400" dirty="0" smtClean="0"/>
              <a:t>  </a:t>
            </a:r>
            <a:r>
              <a:rPr lang="zh-TW" altLang="en-US" sz="2400" dirty="0"/>
              <a:t> </a:t>
            </a:r>
            <a:r>
              <a:rPr lang="zh-TW" altLang="en-US" sz="2400" dirty="0" smtClean="0"/>
              <a:t>         →人事室四組</a:t>
            </a:r>
            <a:r>
              <a:rPr lang="en-US" altLang="zh-TW" sz="2400" dirty="0" smtClean="0"/>
              <a:t>(</a:t>
            </a:r>
            <a:r>
              <a:rPr lang="zh-TW" altLang="en-US" sz="2400" dirty="0" smtClean="0"/>
              <a:t>分機</a:t>
            </a:r>
            <a:r>
              <a:rPr lang="en-US" altLang="zh-TW" sz="2400" dirty="0" smtClean="0"/>
              <a:t>1307</a:t>
            </a:r>
            <a:r>
              <a:rPr lang="zh-TW" altLang="en-US" sz="2400" dirty="0" smtClean="0"/>
              <a:t>、</a:t>
            </a:r>
            <a:r>
              <a:rPr lang="en-US" altLang="zh-TW" sz="2400" dirty="0" smtClean="0"/>
              <a:t>1285</a:t>
            </a:r>
            <a:r>
              <a:rPr lang="zh-TW" altLang="en-US" sz="2400" dirty="0" smtClean="0"/>
              <a:t>、</a:t>
            </a:r>
            <a:r>
              <a:rPr lang="en-US" altLang="zh-TW" sz="2400" dirty="0" smtClean="0"/>
              <a:t>1294)</a:t>
            </a:r>
          </a:p>
          <a:p>
            <a:pPr marL="0" indent="0">
              <a:buNone/>
            </a:pPr>
            <a:r>
              <a:rPr lang="zh-TW" altLang="en-US" sz="2400" dirty="0"/>
              <a:t> </a:t>
            </a:r>
            <a:r>
              <a:rPr lang="zh-TW" altLang="en-US" sz="2400" dirty="0" smtClean="0"/>
              <a:t>         </a:t>
            </a:r>
            <a:r>
              <a:rPr lang="en-US" altLang="zh-TW" sz="2400" dirty="0" smtClean="0"/>
              <a:t>2.</a:t>
            </a:r>
            <a:r>
              <a:rPr lang="zh-TW" altLang="en-US" sz="2400" dirty="0" smtClean="0"/>
              <a:t>論文研究學習獎勵方案內容釋義、填表方式</a:t>
            </a:r>
            <a:endParaRPr lang="en-US" altLang="zh-TW" sz="2400" dirty="0" smtClean="0"/>
          </a:p>
          <a:p>
            <a:pPr marL="0" indent="0">
              <a:buNone/>
            </a:pPr>
            <a:r>
              <a:rPr lang="zh-TW" altLang="en-US" sz="2400" dirty="0" smtClean="0"/>
              <a:t>            →研發處推動組</a:t>
            </a:r>
            <a:r>
              <a:rPr lang="en-US" altLang="zh-TW" sz="2400" dirty="0" smtClean="0"/>
              <a:t>(</a:t>
            </a:r>
            <a:r>
              <a:rPr lang="zh-TW" altLang="en-US" sz="2400" dirty="0" smtClean="0"/>
              <a:t>分機</a:t>
            </a:r>
            <a:r>
              <a:rPr lang="en-US" altLang="zh-TW" sz="2400" dirty="0" smtClean="0"/>
              <a:t>1326)</a:t>
            </a:r>
          </a:p>
          <a:p>
            <a:pPr marL="0" indent="0">
              <a:buNone/>
            </a:pPr>
            <a:endParaRPr lang="en-US" altLang="zh-TW" sz="2400" dirty="0" smtClean="0"/>
          </a:p>
          <a:p>
            <a:pPr marL="0" indent="0">
              <a:buNone/>
            </a:pPr>
            <a:r>
              <a:rPr lang="zh-TW" altLang="en-US" sz="2400" dirty="0"/>
              <a:t> </a:t>
            </a:r>
            <a:r>
              <a:rPr lang="zh-TW" altLang="en-US" sz="2400" dirty="0" smtClean="0"/>
              <a:t>   </a:t>
            </a:r>
            <a:r>
              <a:rPr lang="en-US" altLang="zh-TW" sz="2400" dirty="0" smtClean="0">
                <a:solidFill>
                  <a:schemeClr val="accent6">
                    <a:lumMod val="60000"/>
                    <a:lumOff val="40000"/>
                  </a:schemeClr>
                </a:solidFill>
              </a:rPr>
              <a:t>(</a:t>
            </a:r>
            <a:r>
              <a:rPr lang="zh-TW" altLang="en-US" sz="2400" dirty="0" smtClean="0">
                <a:solidFill>
                  <a:schemeClr val="accent6">
                    <a:lumMod val="60000"/>
                    <a:lumOff val="40000"/>
                  </a:schemeClr>
                </a:solidFill>
              </a:rPr>
              <a:t>二</a:t>
            </a:r>
            <a:r>
              <a:rPr lang="en-US" altLang="zh-TW" sz="2400" dirty="0" smtClean="0">
                <a:solidFill>
                  <a:schemeClr val="accent6">
                    <a:lumMod val="60000"/>
                    <a:lumOff val="40000"/>
                  </a:schemeClr>
                </a:solidFill>
              </a:rPr>
              <a:t>)</a:t>
            </a:r>
            <a:r>
              <a:rPr lang="zh-TW" altLang="en-US" sz="2400" dirty="0" smtClean="0">
                <a:solidFill>
                  <a:schemeClr val="accent6">
                    <a:lumMod val="60000"/>
                    <a:lumOff val="40000"/>
                  </a:schemeClr>
                </a:solidFill>
              </a:rPr>
              <a:t>經費來源為「各學系</a:t>
            </a:r>
            <a:r>
              <a:rPr lang="en-US" altLang="zh-TW" sz="2400" dirty="0" smtClean="0">
                <a:solidFill>
                  <a:schemeClr val="accent6">
                    <a:lumMod val="60000"/>
                    <a:lumOff val="40000"/>
                  </a:schemeClr>
                </a:solidFill>
              </a:rPr>
              <a:t>(</a:t>
            </a:r>
            <a:r>
              <a:rPr lang="zh-TW" altLang="en-US" sz="2400" dirty="0" smtClean="0">
                <a:solidFill>
                  <a:schemeClr val="accent6">
                    <a:lumMod val="60000"/>
                    <a:lumOff val="40000"/>
                  </a:schemeClr>
                </a:solidFill>
              </a:rPr>
              <a:t>所</a:t>
            </a:r>
            <a:r>
              <a:rPr lang="en-US" altLang="zh-TW" sz="2400" dirty="0" smtClean="0">
                <a:solidFill>
                  <a:schemeClr val="accent6">
                    <a:lumMod val="60000"/>
                    <a:lumOff val="40000"/>
                  </a:schemeClr>
                </a:solidFill>
              </a:rPr>
              <a:t>)</a:t>
            </a:r>
            <a:r>
              <a:rPr lang="zh-TW" altLang="en-US" sz="2400" dirty="0" smtClean="0">
                <a:solidFill>
                  <a:schemeClr val="accent6">
                    <a:lumMod val="60000"/>
                    <a:lumOff val="40000"/>
                  </a:schemeClr>
                </a:solidFill>
              </a:rPr>
              <a:t>特色發展獎助學金分配作業要 </a:t>
            </a:r>
            <a:endParaRPr lang="en-US" altLang="zh-TW" sz="2400" dirty="0" smtClean="0">
              <a:solidFill>
                <a:schemeClr val="accent6">
                  <a:lumMod val="60000"/>
                  <a:lumOff val="40000"/>
                </a:schemeClr>
              </a:solidFill>
            </a:endParaRPr>
          </a:p>
          <a:p>
            <a:pPr marL="0" indent="0">
              <a:buNone/>
            </a:pPr>
            <a:r>
              <a:rPr lang="zh-TW" altLang="en-US" sz="2400" dirty="0">
                <a:solidFill>
                  <a:schemeClr val="accent6">
                    <a:lumMod val="60000"/>
                    <a:lumOff val="40000"/>
                  </a:schemeClr>
                </a:solidFill>
              </a:rPr>
              <a:t> </a:t>
            </a:r>
            <a:r>
              <a:rPr lang="zh-TW" altLang="en-US" sz="2400" dirty="0" smtClean="0">
                <a:solidFill>
                  <a:schemeClr val="accent6">
                    <a:lumMod val="60000"/>
                    <a:lumOff val="40000"/>
                  </a:schemeClr>
                </a:solidFill>
              </a:rPr>
              <a:t>         點」</a:t>
            </a:r>
            <a:endParaRPr lang="en-US" altLang="zh-TW" sz="2400" dirty="0" smtClean="0">
              <a:solidFill>
                <a:schemeClr val="accent6">
                  <a:lumMod val="60000"/>
                  <a:lumOff val="40000"/>
                </a:schemeClr>
              </a:solidFill>
            </a:endParaRPr>
          </a:p>
          <a:p>
            <a:pPr marL="0" indent="0">
              <a:buNone/>
            </a:pPr>
            <a:r>
              <a:rPr lang="zh-TW" altLang="en-US" sz="2400" dirty="0">
                <a:solidFill>
                  <a:schemeClr val="accent6">
                    <a:lumMod val="60000"/>
                    <a:lumOff val="40000"/>
                  </a:schemeClr>
                </a:solidFill>
              </a:rPr>
              <a:t> </a:t>
            </a:r>
            <a:r>
              <a:rPr lang="zh-TW" altLang="en-US" sz="2400" dirty="0" smtClean="0">
                <a:solidFill>
                  <a:schemeClr val="accent6">
                    <a:lumMod val="60000"/>
                    <a:lumOff val="40000"/>
                  </a:schemeClr>
                </a:solidFill>
              </a:rPr>
              <a:t>           </a:t>
            </a:r>
            <a:r>
              <a:rPr lang="zh-TW" altLang="en-US" sz="2400" dirty="0" smtClean="0"/>
              <a:t>→學務處生輔組</a:t>
            </a:r>
            <a:r>
              <a:rPr lang="en-US" altLang="zh-TW" sz="2400" dirty="0" smtClean="0"/>
              <a:t>(</a:t>
            </a:r>
            <a:r>
              <a:rPr lang="zh-TW" altLang="en-US" sz="2400" dirty="0" smtClean="0"/>
              <a:t>分機</a:t>
            </a:r>
            <a:r>
              <a:rPr lang="en-US" altLang="zh-TW" sz="2400" dirty="0" smtClean="0"/>
              <a:t>1058)</a:t>
            </a:r>
          </a:p>
        </p:txBody>
      </p:sp>
      <p:sp>
        <p:nvSpPr>
          <p:cNvPr id="2" name="標題 1"/>
          <p:cNvSpPr>
            <a:spLocks noGrp="1"/>
          </p:cNvSpPr>
          <p:nvPr>
            <p:ph type="title"/>
          </p:nvPr>
        </p:nvSpPr>
        <p:spPr/>
        <p:txBody>
          <a:bodyPr/>
          <a:lstStyle/>
          <a:p>
            <a:pPr algn="ctr"/>
            <a:r>
              <a:rPr lang="zh-TW" altLang="en-US" b="1" dirty="0"/>
              <a:t>相關疑義洽詢窗口</a:t>
            </a:r>
            <a:br>
              <a:rPr lang="zh-TW" altLang="en-US" b="1" dirty="0"/>
            </a:br>
            <a:endParaRPr lang="zh-TW" altLang="en-US" b="1" dirty="0"/>
          </a:p>
        </p:txBody>
      </p:sp>
    </p:spTree>
    <p:extLst>
      <p:ext uri="{BB962C8B-B14F-4D97-AF65-F5344CB8AC3E}">
        <p14:creationId xmlns:p14="http://schemas.microsoft.com/office/powerpoint/2010/main" val="617126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內容版面配置區 2"/>
          <p:cNvSpPr>
            <a:spLocks noGrp="1"/>
          </p:cNvSpPr>
          <p:nvPr/>
        </p:nvSpPr>
        <p:spPr bwMode="auto">
          <a:xfrm>
            <a:off x="457200" y="1124744"/>
            <a:ext cx="8229600" cy="46085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kumimoji="1" sz="30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新細明體" charset="-120"/>
              </a:defRPr>
            </a:lvl2pPr>
            <a:lvl3pPr marL="1143000" indent="-228600" algn="l" rtl="0" eaLnBrk="0" fontAlgn="base" hangingPunct="0">
              <a:spcBef>
                <a:spcPct val="20000"/>
              </a:spcBef>
              <a:spcAft>
                <a:spcPct val="0"/>
              </a:spcAft>
              <a:buChar char="•"/>
              <a:defRPr kumimoji="1" sz="2400">
                <a:solidFill>
                  <a:schemeClr val="tx1"/>
                </a:solidFill>
                <a:latin typeface="+mn-lt"/>
                <a:ea typeface="新細明體" charset="-120"/>
              </a:defRPr>
            </a:lvl3pPr>
            <a:lvl4pPr marL="1600200" indent="-228600" algn="l" rtl="0" eaLnBrk="0" fontAlgn="base" hangingPunct="0">
              <a:spcBef>
                <a:spcPct val="20000"/>
              </a:spcBef>
              <a:spcAft>
                <a:spcPct val="0"/>
              </a:spcAft>
              <a:buChar char="–"/>
              <a:defRPr kumimoji="1" sz="2000">
                <a:solidFill>
                  <a:schemeClr val="tx1"/>
                </a:solidFill>
                <a:latin typeface="+mn-lt"/>
                <a:ea typeface="新細明體" charset="-120"/>
              </a:defRPr>
            </a:lvl4pPr>
            <a:lvl5pPr marL="2057400" indent="-228600" algn="l" rtl="0" eaLnBrk="0" fontAlgn="base" hangingPunct="0">
              <a:spcBef>
                <a:spcPct val="20000"/>
              </a:spcBef>
              <a:spcAft>
                <a:spcPct val="0"/>
              </a:spcAft>
              <a:buChar char="»"/>
              <a:defRPr kumimoji="1" sz="2000">
                <a:solidFill>
                  <a:schemeClr val="tx1"/>
                </a:solidFill>
                <a:latin typeface="+mn-lt"/>
                <a:ea typeface="新細明體" charset="-120"/>
              </a:defRPr>
            </a:lvl5pPr>
            <a:lvl6pPr marL="2514600" indent="-228600" algn="l" rtl="0" fontAlgn="base">
              <a:spcBef>
                <a:spcPct val="20000"/>
              </a:spcBef>
              <a:spcAft>
                <a:spcPct val="0"/>
              </a:spcAft>
              <a:buChar char="»"/>
              <a:defRPr kumimoji="1" sz="2000">
                <a:solidFill>
                  <a:schemeClr val="tx1"/>
                </a:solidFill>
                <a:latin typeface="+mn-lt"/>
                <a:ea typeface="新細明體" charset="-120"/>
              </a:defRPr>
            </a:lvl6pPr>
            <a:lvl7pPr marL="2971800" indent="-228600" algn="l" rtl="0" fontAlgn="base">
              <a:spcBef>
                <a:spcPct val="20000"/>
              </a:spcBef>
              <a:spcAft>
                <a:spcPct val="0"/>
              </a:spcAft>
              <a:buChar char="»"/>
              <a:defRPr kumimoji="1" sz="2000">
                <a:solidFill>
                  <a:schemeClr val="tx1"/>
                </a:solidFill>
                <a:latin typeface="+mn-lt"/>
                <a:ea typeface="新細明體" charset="-120"/>
              </a:defRPr>
            </a:lvl7pPr>
            <a:lvl8pPr marL="3429000" indent="-228600" algn="l" rtl="0" fontAlgn="base">
              <a:spcBef>
                <a:spcPct val="20000"/>
              </a:spcBef>
              <a:spcAft>
                <a:spcPct val="0"/>
              </a:spcAft>
              <a:buChar char="»"/>
              <a:defRPr kumimoji="1" sz="2000">
                <a:solidFill>
                  <a:schemeClr val="tx1"/>
                </a:solidFill>
                <a:latin typeface="+mn-lt"/>
                <a:ea typeface="新細明體" charset="-120"/>
              </a:defRPr>
            </a:lvl8pPr>
            <a:lvl9pPr marL="3886200" indent="-228600" algn="l" rtl="0" fontAlgn="base">
              <a:spcBef>
                <a:spcPct val="20000"/>
              </a:spcBef>
              <a:spcAft>
                <a:spcPct val="0"/>
              </a:spcAft>
              <a:buChar char="»"/>
              <a:defRPr kumimoji="1" sz="2000">
                <a:solidFill>
                  <a:schemeClr val="tx1"/>
                </a:solidFill>
                <a:latin typeface="+mn-lt"/>
                <a:ea typeface="新細明體" charset="-120"/>
              </a:defRPr>
            </a:lvl9pPr>
          </a:lstStyle>
          <a:p>
            <a:pPr marL="0" indent="0">
              <a:buNone/>
            </a:pPr>
            <a:endParaRPr lang="en-US" altLang="zh-TW" sz="4800" dirty="0" smtClean="0"/>
          </a:p>
          <a:p>
            <a:pPr marL="0" indent="0">
              <a:buNone/>
            </a:pPr>
            <a:endParaRPr lang="en-US" altLang="zh-TW" sz="4800" dirty="0"/>
          </a:p>
          <a:p>
            <a:pPr marL="0" indent="0" algn="ctr">
              <a:buNone/>
            </a:pPr>
            <a:r>
              <a:rPr lang="zh-TW" altLang="en-US" sz="4800" dirty="0" smtClean="0"/>
              <a:t>報告完畢，謝謝聆聽指教</a:t>
            </a:r>
            <a:r>
              <a:rPr lang="en-US" altLang="zh-TW" sz="4800" dirty="0" smtClean="0"/>
              <a:t>!!</a:t>
            </a:r>
            <a:endParaRPr lang="zh-TW" altLang="en-US" sz="4800" dirty="0"/>
          </a:p>
        </p:txBody>
      </p:sp>
    </p:spTree>
    <p:extLst>
      <p:ext uri="{BB962C8B-B14F-4D97-AF65-F5344CB8AC3E}">
        <p14:creationId xmlns:p14="http://schemas.microsoft.com/office/powerpoint/2010/main" val="13869870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67544" y="332656"/>
            <a:ext cx="8229600" cy="635000"/>
          </a:xfrm>
        </p:spPr>
        <p:txBody>
          <a:bodyPr/>
          <a:lstStyle/>
          <a:p>
            <a:r>
              <a:rPr lang="zh-TW" altLang="en-US" sz="3000" dirty="0" smtClean="0"/>
              <a:t>研究獎助生</a:t>
            </a:r>
            <a:endParaRPr lang="zh-TW" altLang="en-US" sz="3000" dirty="0"/>
          </a:p>
        </p:txBody>
      </p:sp>
      <p:sp>
        <p:nvSpPr>
          <p:cNvPr id="3" name="內容版面配置區 2"/>
          <p:cNvSpPr>
            <a:spLocks noGrp="1"/>
          </p:cNvSpPr>
          <p:nvPr>
            <p:ph idx="1"/>
          </p:nvPr>
        </p:nvSpPr>
        <p:spPr>
          <a:xfrm>
            <a:off x="251520" y="1124744"/>
            <a:ext cx="8640960" cy="4896544"/>
          </a:xfrm>
        </p:spPr>
        <p:txBody>
          <a:bodyPr/>
          <a:lstStyle/>
          <a:p>
            <a:pPr marL="0" indent="0">
              <a:buNone/>
            </a:pPr>
            <a:r>
              <a:rPr lang="zh-TW" altLang="en-US" sz="2400" b="1" dirty="0" smtClean="0"/>
              <a:t>依據</a:t>
            </a:r>
            <a:endParaRPr lang="en-US" altLang="zh-TW" sz="2400" b="1" dirty="0" smtClean="0"/>
          </a:p>
          <a:p>
            <a:pPr marL="0" indent="0">
              <a:buNone/>
            </a:pPr>
            <a:r>
              <a:rPr lang="zh-TW" altLang="en-US" sz="2400" b="1" dirty="0" smtClean="0"/>
              <a:t>教育部</a:t>
            </a:r>
            <a:r>
              <a:rPr lang="zh-TW" altLang="en-US" sz="2400" b="1" dirty="0"/>
              <a:t>「專科以上學校</a:t>
            </a:r>
            <a:r>
              <a:rPr lang="zh-TW" altLang="en-US" sz="2400" b="1" u="sng" dirty="0">
                <a:solidFill>
                  <a:srgbClr val="FF0000"/>
                </a:solidFill>
              </a:rPr>
              <a:t>獎助生權益保障指導原則</a:t>
            </a:r>
            <a:r>
              <a:rPr lang="zh-TW" altLang="en-US" sz="2400" b="1" dirty="0" smtClean="0"/>
              <a:t>」第五點</a:t>
            </a:r>
            <a:r>
              <a:rPr lang="en-US" altLang="zh-TW" sz="2400" b="1" dirty="0" smtClean="0"/>
              <a:t>:</a:t>
            </a:r>
          </a:p>
          <a:p>
            <a:r>
              <a:rPr lang="zh-TW" altLang="zh-TW" sz="2000" dirty="0"/>
              <a:t>研究獎助生，指獲研究獎助之學生為發表論文或符合畢業條件，參與與自身研究相關之研究計畫或修習研究課程，在接受教師之指導下，協助相關研究執行，學習並實習研究實務，以提升研究能力及發展研究成果為目的者。</a:t>
            </a:r>
          </a:p>
          <a:p>
            <a:r>
              <a:rPr lang="zh-TW" altLang="zh-TW" sz="2000" dirty="0"/>
              <a:t>前項歸屬學習範疇之研究獎助生，學校應踐行下列程序，始得認定：</a:t>
            </a:r>
          </a:p>
          <a:p>
            <a:r>
              <a:rPr lang="zh-TW" altLang="zh-TW" sz="2000" dirty="0"/>
              <a:t>（一）研商程序：由校內負責統籌研究計畫事宜之單位邀集執行計畫之教師及一定比率學生代表，定期召開會議，共同研商取得共識。</a:t>
            </a:r>
          </a:p>
          <a:p>
            <a:r>
              <a:rPr lang="zh-TW" altLang="zh-TW" sz="2000" dirty="0"/>
              <a:t>（二）訂定基本規範：依前項範疇及前款程序，研擬訂定全校性研究獎助生之要件及分流基本規範，作為系所及計畫單位執行之依據。</a:t>
            </a:r>
          </a:p>
          <a:p>
            <a:r>
              <a:rPr lang="zh-TW" altLang="zh-TW" sz="2000" dirty="0"/>
              <a:t>（三）書面合意：執行時應經計畫單位或教師與學生在前款規範下，進行雙方書面合意為學習範疇。</a:t>
            </a:r>
          </a:p>
          <a:p>
            <a:pPr marL="0" indent="0">
              <a:buNone/>
            </a:pPr>
            <a:endParaRPr lang="zh-TW" altLang="en-US" dirty="0"/>
          </a:p>
        </p:txBody>
      </p:sp>
    </p:spTree>
    <p:extLst>
      <p:ext uri="{BB962C8B-B14F-4D97-AF65-F5344CB8AC3E}">
        <p14:creationId xmlns:p14="http://schemas.microsoft.com/office/powerpoint/2010/main" val="58411204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內容版面配置區 3"/>
          <p:cNvGraphicFramePr>
            <a:graphicFrameLocks noGrp="1"/>
          </p:cNvGraphicFramePr>
          <p:nvPr>
            <p:ph idx="1"/>
            <p:extLst>
              <p:ext uri="{D42A27DB-BD31-4B8C-83A1-F6EECF244321}">
                <p14:modId xmlns:p14="http://schemas.microsoft.com/office/powerpoint/2010/main" val="1430484448"/>
              </p:ext>
            </p:extLst>
          </p:nvPr>
        </p:nvGraphicFramePr>
        <p:xfrm>
          <a:off x="457200" y="1484313"/>
          <a:ext cx="8229600" cy="46085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0" name="標題 1"/>
          <p:cNvSpPr>
            <a:spLocks noGrp="1"/>
          </p:cNvSpPr>
          <p:nvPr>
            <p:ph type="title"/>
          </p:nvPr>
        </p:nvSpPr>
        <p:spPr>
          <a:xfrm>
            <a:off x="395536" y="620688"/>
            <a:ext cx="8229600" cy="635000"/>
          </a:xfrm>
        </p:spPr>
        <p:txBody>
          <a:bodyPr/>
          <a:lstStyle/>
          <a:p>
            <a:pPr algn="ctr"/>
            <a:r>
              <a:rPr lang="zh-TW" altLang="en-US" b="1" dirty="0" smtClean="0"/>
              <a:t>計畫兼任助理的分流進用</a:t>
            </a:r>
            <a:endParaRPr lang="zh-TW" altLang="zh-TW" b="1" dirty="0"/>
          </a:p>
        </p:txBody>
      </p:sp>
    </p:spTree>
    <p:extLst>
      <p:ext uri="{BB962C8B-B14F-4D97-AF65-F5344CB8AC3E}">
        <p14:creationId xmlns:p14="http://schemas.microsoft.com/office/powerpoint/2010/main" val="31456284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67544" y="476672"/>
            <a:ext cx="8229600" cy="635000"/>
          </a:xfrm>
        </p:spPr>
        <p:txBody>
          <a:bodyPr/>
          <a:lstStyle/>
          <a:p>
            <a:r>
              <a:rPr lang="zh-TW" altLang="zh-TW" b="1" dirty="0"/>
              <a:t>國立臺灣師範大學論文研究學習奬勵方案</a:t>
            </a:r>
            <a:endParaRPr lang="zh-TW" altLang="zh-TW" dirty="0"/>
          </a:p>
        </p:txBody>
      </p:sp>
      <p:graphicFrame>
        <p:nvGraphicFramePr>
          <p:cNvPr id="5" name="內容版面配置區 4"/>
          <p:cNvGraphicFramePr>
            <a:graphicFrameLocks noGrp="1"/>
          </p:cNvGraphicFramePr>
          <p:nvPr>
            <p:ph idx="1"/>
            <p:extLst>
              <p:ext uri="{D42A27DB-BD31-4B8C-83A1-F6EECF244321}">
                <p14:modId xmlns:p14="http://schemas.microsoft.com/office/powerpoint/2010/main" val="2957439053"/>
              </p:ext>
            </p:extLst>
          </p:nvPr>
        </p:nvGraphicFramePr>
        <p:xfrm>
          <a:off x="457200" y="1484312"/>
          <a:ext cx="8229600" cy="496902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800273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827584" y="404664"/>
            <a:ext cx="7560840" cy="864096"/>
          </a:xfrm>
          <a:solidFill>
            <a:srgbClr val="FFFFCC">
              <a:alpha val="28000"/>
            </a:srgbClr>
          </a:solidFill>
        </p:spPr>
        <p:txBody>
          <a:bodyPr/>
          <a:lstStyle/>
          <a:p>
            <a:pPr algn="ctr"/>
            <a:r>
              <a:rPr lang="zh-TW" altLang="en-US" sz="2800" dirty="0"/>
              <a:t>國立臺灣師範大學論文研究</a:t>
            </a:r>
            <a:r>
              <a:rPr lang="zh-TW" altLang="en-US" sz="2800" dirty="0" smtClean="0"/>
              <a:t>學習獎勵方案</a:t>
            </a:r>
            <a:r>
              <a:rPr lang="en-US" altLang="zh-TW" sz="2800" dirty="0" smtClean="0"/>
              <a:t/>
            </a:r>
            <a:br>
              <a:rPr lang="en-US" altLang="zh-TW" sz="2800" dirty="0" smtClean="0"/>
            </a:br>
            <a:r>
              <a:rPr lang="zh-TW" altLang="en-US" sz="2800" dirty="0" smtClean="0"/>
              <a:t>（修正草案）</a:t>
            </a:r>
            <a:endParaRPr lang="zh-TW" altLang="en-US" sz="2800" dirty="0"/>
          </a:p>
        </p:txBody>
      </p:sp>
      <p:graphicFrame>
        <p:nvGraphicFramePr>
          <p:cNvPr id="6" name="內容版面配置區 5"/>
          <p:cNvGraphicFramePr>
            <a:graphicFrameLocks noGrp="1"/>
          </p:cNvGraphicFramePr>
          <p:nvPr>
            <p:ph idx="1"/>
            <p:extLst>
              <p:ext uri="{D42A27DB-BD31-4B8C-83A1-F6EECF244321}">
                <p14:modId xmlns:p14="http://schemas.microsoft.com/office/powerpoint/2010/main" val="1392972910"/>
              </p:ext>
            </p:extLst>
          </p:nvPr>
        </p:nvGraphicFramePr>
        <p:xfrm>
          <a:off x="827584" y="1772816"/>
          <a:ext cx="7488832" cy="3968487"/>
        </p:xfrm>
        <a:graphic>
          <a:graphicData uri="http://schemas.openxmlformats.org/drawingml/2006/table">
            <a:tbl>
              <a:tblPr firstRow="1" bandRow="1">
                <a:tableStyleId>{5C22544A-7EE6-4342-B048-85BDC9FD1C3A}</a:tableStyleId>
              </a:tblPr>
              <a:tblGrid>
                <a:gridCol w="7488832"/>
              </a:tblGrid>
              <a:tr h="0">
                <a:tc>
                  <a:txBody>
                    <a:bodyPr/>
                    <a:lstStyle/>
                    <a:p>
                      <a:pPr algn="ctr"/>
                      <a:r>
                        <a:rPr lang="zh-TW" altLang="zh-TW" sz="2400" b="1" kern="1200" dirty="0" smtClean="0">
                          <a:solidFill>
                            <a:schemeClr val="tx1"/>
                          </a:solidFill>
                          <a:effectLst/>
                          <a:latin typeface="+mn-lt"/>
                          <a:ea typeface="+mn-ea"/>
                          <a:cs typeface="+mn-cs"/>
                        </a:rPr>
                        <a:t>條文</a:t>
                      </a:r>
                      <a:r>
                        <a:rPr lang="zh-TW" altLang="en-US" sz="2400" b="1" kern="1200" dirty="0" smtClean="0">
                          <a:solidFill>
                            <a:schemeClr val="tx1"/>
                          </a:solidFill>
                          <a:effectLst/>
                          <a:latin typeface="+mn-lt"/>
                          <a:ea typeface="+mn-ea"/>
                          <a:cs typeface="+mn-cs"/>
                        </a:rPr>
                        <a:t>（未修正）</a:t>
                      </a:r>
                      <a:endParaRPr lang="zh-TW" altLang="en-US" sz="2400" dirty="0">
                        <a:solidFill>
                          <a:schemeClr val="tx1"/>
                        </a:solidFill>
                      </a:endParaRPr>
                    </a:p>
                  </a:txBody>
                  <a:tcPr/>
                </a:tc>
              </a:tr>
              <a:tr h="3511287">
                <a:tc>
                  <a:txBody>
                    <a:bodyPr/>
                    <a:lstStyle/>
                    <a:p>
                      <a:pPr>
                        <a:lnSpc>
                          <a:spcPct val="150000"/>
                        </a:lnSpc>
                      </a:pPr>
                      <a:r>
                        <a:rPr lang="zh-TW" altLang="zh-TW" sz="2400" kern="1200" dirty="0" smtClean="0">
                          <a:solidFill>
                            <a:schemeClr val="dk1"/>
                          </a:solidFill>
                          <a:effectLst/>
                          <a:latin typeface="+mn-lt"/>
                          <a:ea typeface="+mn-ea"/>
                          <a:cs typeface="+mn-cs"/>
                        </a:rPr>
                        <a:t>一、目的</a:t>
                      </a:r>
                    </a:p>
                    <a:p>
                      <a:pPr>
                        <a:lnSpc>
                          <a:spcPct val="150000"/>
                        </a:lnSpc>
                      </a:pPr>
                      <a:r>
                        <a:rPr lang="zh-TW" altLang="zh-TW" sz="2400" kern="1200" dirty="0" smtClean="0">
                          <a:solidFill>
                            <a:schemeClr val="dk1"/>
                          </a:solidFill>
                          <a:effectLst/>
                          <a:latin typeface="+mn-lt"/>
                          <a:ea typeface="+mn-ea"/>
                          <a:cs typeface="+mn-cs"/>
                        </a:rPr>
                        <a:t>國立臺灣師範大學（以下簡稱本校）為深化學生專業與研究知能，增進論文研究成果，特訂定「國立臺灣師範大學論文研究學習奬勵方案」（以下簡稱論文學習方案）。</a:t>
                      </a:r>
                      <a:endParaRPr lang="zh-TW" altLang="zh-TW" sz="3200" kern="1200" dirty="0">
                        <a:solidFill>
                          <a:schemeClr val="dk1"/>
                        </a:solidFill>
                        <a:effectLst/>
                        <a:latin typeface="+mn-lt"/>
                        <a:ea typeface="+mn-ea"/>
                        <a:cs typeface="+mn-cs"/>
                      </a:endParaRPr>
                    </a:p>
                  </a:txBody>
                  <a:tcPr/>
                </a:tc>
              </a:tr>
            </a:tbl>
          </a:graphicData>
        </a:graphic>
      </p:graphicFrame>
    </p:spTree>
    <p:extLst>
      <p:ext uri="{BB962C8B-B14F-4D97-AF65-F5344CB8AC3E}">
        <p14:creationId xmlns:p14="http://schemas.microsoft.com/office/powerpoint/2010/main" val="162138335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內容版面配置區 5"/>
          <p:cNvGraphicFramePr>
            <a:graphicFrameLocks noGrp="1"/>
          </p:cNvGraphicFramePr>
          <p:nvPr>
            <p:ph idx="1"/>
            <p:extLst>
              <p:ext uri="{D42A27DB-BD31-4B8C-83A1-F6EECF244321}">
                <p14:modId xmlns:p14="http://schemas.microsoft.com/office/powerpoint/2010/main" val="3422006218"/>
              </p:ext>
            </p:extLst>
          </p:nvPr>
        </p:nvGraphicFramePr>
        <p:xfrm>
          <a:off x="611560" y="1268760"/>
          <a:ext cx="7776864" cy="4885074"/>
        </p:xfrm>
        <a:graphic>
          <a:graphicData uri="http://schemas.openxmlformats.org/drawingml/2006/table">
            <a:tbl>
              <a:tblPr firstRow="1" bandRow="1">
                <a:tableStyleId>{5C22544A-7EE6-4342-B048-85BDC9FD1C3A}</a:tableStyleId>
              </a:tblPr>
              <a:tblGrid>
                <a:gridCol w="7776864"/>
              </a:tblGrid>
              <a:tr h="576064">
                <a:tc>
                  <a:txBody>
                    <a:bodyPr/>
                    <a:lstStyle/>
                    <a:p>
                      <a:pPr algn="ctr"/>
                      <a:r>
                        <a:rPr lang="zh-TW" altLang="zh-TW" sz="2400" b="1" kern="1200" dirty="0" smtClean="0">
                          <a:solidFill>
                            <a:schemeClr val="tx1"/>
                          </a:solidFill>
                          <a:effectLst/>
                          <a:latin typeface="+mn-lt"/>
                          <a:ea typeface="+mn-ea"/>
                          <a:cs typeface="+mn-cs"/>
                        </a:rPr>
                        <a:t>條文</a:t>
                      </a:r>
                      <a:r>
                        <a:rPr lang="zh-TW" altLang="en-US" sz="2400" b="1" kern="1200" dirty="0" smtClean="0">
                          <a:solidFill>
                            <a:schemeClr val="tx1"/>
                          </a:solidFill>
                          <a:effectLst/>
                          <a:latin typeface="+mn-lt"/>
                          <a:ea typeface="+mn-ea"/>
                          <a:cs typeface="+mn-cs"/>
                        </a:rPr>
                        <a:t>（本條修正第一項）</a:t>
                      </a:r>
                      <a:endParaRPr lang="zh-TW" altLang="en-US" sz="2400" dirty="0">
                        <a:solidFill>
                          <a:schemeClr val="tx1"/>
                        </a:solidFill>
                      </a:endParaRPr>
                    </a:p>
                  </a:txBody>
                  <a:tcPr/>
                </a:tc>
              </a:tr>
              <a:tr h="4309010">
                <a:tc>
                  <a:txBody>
                    <a:bodyPr/>
                    <a:lstStyle/>
                    <a:p>
                      <a:pPr marL="304800" indent="-304800" algn="just">
                        <a:lnSpc>
                          <a:spcPct val="115000"/>
                        </a:lnSpc>
                        <a:spcAft>
                          <a:spcPts val="0"/>
                        </a:spcAft>
                        <a:tabLst>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zh-TW" sz="2000" kern="100" dirty="0">
                          <a:effectLst/>
                          <a:latin typeface="Times New Roman"/>
                          <a:ea typeface="標楷體"/>
                          <a:cs typeface="細明體"/>
                        </a:rPr>
                        <a:t>二、對象及申請方式</a:t>
                      </a:r>
                      <a:endParaRPr lang="zh-TW" sz="2000" kern="100" dirty="0">
                        <a:effectLst/>
                        <a:latin typeface="Times New Roman"/>
                        <a:ea typeface="新細明體"/>
                      </a:endParaRPr>
                    </a:p>
                    <a:p>
                      <a:pPr marL="457200" indent="-457200" algn="just">
                        <a:lnSpc>
                          <a:spcPct val="115000"/>
                        </a:lnSpc>
                        <a:spcAft>
                          <a:spcPts val="0"/>
                        </a:spcAft>
                        <a:tabLst>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kern="100" dirty="0" smtClean="0">
                          <a:effectLst/>
                          <a:latin typeface="Times New Roman"/>
                          <a:ea typeface="標楷體"/>
                          <a:cs typeface="細明體"/>
                        </a:rPr>
                        <a:t>(</a:t>
                      </a:r>
                      <a:r>
                        <a:rPr lang="zh-TW" sz="2000" kern="100" dirty="0">
                          <a:effectLst/>
                          <a:latin typeface="Times New Roman"/>
                          <a:ea typeface="標楷體"/>
                          <a:cs typeface="細明體"/>
                        </a:rPr>
                        <a:t>一</a:t>
                      </a:r>
                      <a:r>
                        <a:rPr lang="en-US" sz="2000" kern="100" dirty="0">
                          <a:effectLst/>
                          <a:latin typeface="Times New Roman"/>
                          <a:ea typeface="標楷體"/>
                          <a:cs typeface="細明體"/>
                        </a:rPr>
                        <a:t>)</a:t>
                      </a:r>
                      <a:r>
                        <a:rPr lang="zh-TW" sz="2000" kern="100" dirty="0">
                          <a:effectLst/>
                          <a:latin typeface="Times New Roman"/>
                          <a:ea typeface="標楷體"/>
                          <a:cs typeface="細明體"/>
                        </a:rPr>
                        <a:t>對象：論文學習方案適用於學生，並符合教育部「</a:t>
                      </a:r>
                      <a:r>
                        <a:rPr lang="zh-TW" sz="2000" kern="100" dirty="0">
                          <a:solidFill>
                            <a:srgbClr val="FF0000"/>
                          </a:solidFill>
                          <a:effectLst/>
                          <a:latin typeface="Times New Roman"/>
                          <a:ea typeface="標楷體"/>
                          <a:cs typeface="細明體"/>
                        </a:rPr>
                        <a:t>專科以上學校</a:t>
                      </a:r>
                      <a:r>
                        <a:rPr lang="zh-TW" sz="2000" u="sng" kern="100" dirty="0">
                          <a:solidFill>
                            <a:srgbClr val="FF0000"/>
                          </a:solidFill>
                          <a:effectLst/>
                          <a:latin typeface="Times New Roman"/>
                          <a:ea typeface="標楷體"/>
                          <a:cs typeface="細明體"/>
                        </a:rPr>
                        <a:t>獎助生</a:t>
                      </a:r>
                      <a:r>
                        <a:rPr lang="zh-TW" sz="2000" kern="100" dirty="0">
                          <a:solidFill>
                            <a:srgbClr val="FF0000"/>
                          </a:solidFill>
                          <a:effectLst/>
                          <a:latin typeface="Times New Roman"/>
                          <a:ea typeface="標楷體"/>
                          <a:cs typeface="細明體"/>
                        </a:rPr>
                        <a:t>權益保障</a:t>
                      </a:r>
                      <a:r>
                        <a:rPr lang="zh-TW" sz="2000" u="sng" kern="100" dirty="0">
                          <a:solidFill>
                            <a:srgbClr val="FF0000"/>
                          </a:solidFill>
                          <a:effectLst/>
                          <a:latin typeface="Times New Roman"/>
                          <a:ea typeface="標楷體"/>
                          <a:cs typeface="細明體"/>
                        </a:rPr>
                        <a:t>指導</a:t>
                      </a:r>
                      <a:r>
                        <a:rPr lang="zh-TW" sz="2000" kern="100" dirty="0">
                          <a:solidFill>
                            <a:srgbClr val="FF0000"/>
                          </a:solidFill>
                          <a:effectLst/>
                          <a:latin typeface="Times New Roman"/>
                          <a:ea typeface="標楷體"/>
                          <a:cs typeface="細明體"/>
                        </a:rPr>
                        <a:t>原則</a:t>
                      </a:r>
                      <a:r>
                        <a:rPr lang="zh-TW" sz="2000" kern="100" dirty="0">
                          <a:effectLst/>
                          <a:latin typeface="Times New Roman"/>
                          <a:ea typeface="標楷體"/>
                          <a:cs typeface="細明體"/>
                        </a:rPr>
                        <a:t>」以學習為主要目的及範疇非屬於有對價之僱傭關係之活動者，</a:t>
                      </a:r>
                      <a:r>
                        <a:rPr lang="zh-TW" sz="2000" kern="100" dirty="0">
                          <a:solidFill>
                            <a:srgbClr val="FF0000"/>
                          </a:solidFill>
                          <a:effectLst/>
                          <a:latin typeface="Times New Roman"/>
                          <a:ea typeface="標楷體"/>
                          <a:cs typeface="細明體"/>
                        </a:rPr>
                        <a:t>為發表論文，參與與自身研究相關之研究計畫或修習研究課程，在接受教師之指導下，協助相關研究執行，學習並實習研究實務，以提升研究能力及發展研究成果為目的者</a:t>
                      </a:r>
                      <a:r>
                        <a:rPr lang="zh-TW" sz="2000" kern="100" dirty="0" smtClean="0">
                          <a:effectLst/>
                          <a:latin typeface="Times New Roman"/>
                          <a:ea typeface="標楷體"/>
                          <a:cs typeface="細明體"/>
                        </a:rPr>
                        <a:t>。</a:t>
                      </a:r>
                      <a:endParaRPr lang="zh-TW" sz="2000" kern="100" dirty="0">
                        <a:effectLst/>
                        <a:latin typeface="Times New Roman"/>
                        <a:ea typeface="新細明體"/>
                      </a:endParaRPr>
                    </a:p>
                    <a:p>
                      <a:pPr marL="457200" indent="-457200" algn="just">
                        <a:lnSpc>
                          <a:spcPct val="115000"/>
                        </a:lnSpc>
                        <a:spcAft>
                          <a:spcPts val="0"/>
                        </a:spcAft>
                        <a:tabLst>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kern="100" dirty="0">
                          <a:effectLst/>
                          <a:latin typeface="標楷體"/>
                          <a:ea typeface="新細明體"/>
                          <a:cs typeface="細明體"/>
                        </a:rPr>
                        <a:t>(</a:t>
                      </a:r>
                      <a:r>
                        <a:rPr lang="zh-TW" sz="2000" kern="100" dirty="0">
                          <a:effectLst/>
                          <a:latin typeface="Times New Roman"/>
                          <a:ea typeface="標楷體"/>
                          <a:cs typeface="細明體"/>
                        </a:rPr>
                        <a:t>二</a:t>
                      </a:r>
                      <a:r>
                        <a:rPr lang="en-US" sz="2000" kern="100" dirty="0">
                          <a:effectLst/>
                          <a:latin typeface="Times New Roman"/>
                          <a:ea typeface="標楷體"/>
                          <a:cs typeface="細明體"/>
                        </a:rPr>
                        <a:t>)</a:t>
                      </a:r>
                      <a:r>
                        <a:rPr lang="zh-TW" sz="2000" kern="100" dirty="0">
                          <a:effectLst/>
                          <a:latin typeface="Times New Roman"/>
                          <a:ea typeface="標楷體"/>
                          <a:cs typeface="細明體"/>
                        </a:rPr>
                        <a:t>申請時間：</a:t>
                      </a:r>
                      <a:r>
                        <a:rPr lang="zh-TW" sz="2000" kern="100" dirty="0">
                          <a:effectLst/>
                          <a:latin typeface="Calibri"/>
                          <a:ea typeface="標楷體"/>
                          <a:cs typeface="Times New Roman"/>
                        </a:rPr>
                        <a:t>得隨時申請，惟教師須與學生依據其論文研究實施計畫及學習情形，共同訂定學習研究進度與期程。</a:t>
                      </a:r>
                      <a:endParaRPr lang="zh-TW" sz="2000" kern="100" dirty="0">
                        <a:effectLst/>
                        <a:latin typeface="Times New Roman"/>
                        <a:ea typeface="新細明體"/>
                      </a:endParaRPr>
                    </a:p>
                    <a:p>
                      <a:pPr marL="449580" indent="-449580" algn="just">
                        <a:lnSpc>
                          <a:spcPct val="115000"/>
                        </a:lnSpc>
                        <a:spcAft>
                          <a:spcPts val="0"/>
                        </a:spcAft>
                        <a:tabLst>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000" kern="100" dirty="0" smtClean="0">
                          <a:effectLst/>
                          <a:latin typeface="Times New Roman"/>
                          <a:ea typeface="標楷體"/>
                          <a:cs typeface="細明體"/>
                        </a:rPr>
                        <a:t>(</a:t>
                      </a:r>
                      <a:r>
                        <a:rPr lang="zh-TW" sz="2000" kern="100" dirty="0">
                          <a:effectLst/>
                          <a:latin typeface="Times New Roman"/>
                          <a:ea typeface="標楷體"/>
                          <a:cs typeface="細明體"/>
                        </a:rPr>
                        <a:t>三</a:t>
                      </a:r>
                      <a:r>
                        <a:rPr lang="en-US" sz="2000" kern="100" dirty="0">
                          <a:effectLst/>
                          <a:latin typeface="Times New Roman"/>
                          <a:ea typeface="標楷體"/>
                          <a:cs typeface="細明體"/>
                        </a:rPr>
                        <a:t>)</a:t>
                      </a:r>
                      <a:r>
                        <a:rPr lang="zh-TW" sz="2000" kern="100" dirty="0">
                          <a:effectLst/>
                          <a:latin typeface="Times New Roman"/>
                          <a:ea typeface="標楷體"/>
                          <a:cs typeface="細明體"/>
                        </a:rPr>
                        <a:t>申請方式：</a:t>
                      </a:r>
                      <a:r>
                        <a:rPr lang="zh-TW" sz="2000" kern="0" dirty="0">
                          <a:effectLst/>
                          <a:latin typeface="Times New Roman"/>
                          <a:ea typeface="標楷體"/>
                        </a:rPr>
                        <a:t>須由學生與教師共同提出</a:t>
                      </a:r>
                      <a:r>
                        <a:rPr lang="zh-TW" sz="2000" kern="100" dirty="0">
                          <a:effectLst/>
                          <a:latin typeface="Times New Roman"/>
                          <a:ea typeface="標楷體"/>
                          <a:cs typeface="細明體"/>
                        </a:rPr>
                        <a:t>「學生論文研究學習奬勵方案申請表」</a:t>
                      </a:r>
                      <a:r>
                        <a:rPr lang="en-US" sz="2000" kern="100" dirty="0">
                          <a:effectLst/>
                          <a:latin typeface="Times New Roman"/>
                          <a:ea typeface="標楷體"/>
                          <a:cs typeface="細明體"/>
                        </a:rPr>
                        <a:t>(</a:t>
                      </a:r>
                      <a:r>
                        <a:rPr lang="zh-TW" sz="2000" kern="100" dirty="0">
                          <a:effectLst/>
                          <a:latin typeface="Times New Roman"/>
                          <a:ea typeface="標楷體"/>
                          <a:cs typeface="細明體"/>
                        </a:rPr>
                        <a:t>附件一</a:t>
                      </a:r>
                      <a:r>
                        <a:rPr lang="en-US" sz="2000" kern="100" dirty="0">
                          <a:effectLst/>
                          <a:latin typeface="Times New Roman"/>
                          <a:ea typeface="標楷體"/>
                          <a:cs typeface="細明體"/>
                        </a:rPr>
                        <a:t>)</a:t>
                      </a:r>
                      <a:r>
                        <a:rPr lang="zh-TW" sz="2000" kern="100" dirty="0">
                          <a:effectLst/>
                          <a:latin typeface="Times New Roman"/>
                          <a:ea typeface="標楷體"/>
                          <a:cs typeface="細明體"/>
                        </a:rPr>
                        <a:t>，進行學習研究。</a:t>
                      </a:r>
                      <a:endParaRPr lang="zh-TW" sz="2000" kern="100" dirty="0">
                        <a:effectLst/>
                        <a:latin typeface="Times New Roman"/>
                        <a:ea typeface="新細明體"/>
                      </a:endParaRPr>
                    </a:p>
                    <a:p>
                      <a:pPr marL="304800" indent="-304800" algn="just">
                        <a:spcAft>
                          <a:spcPts val="0"/>
                        </a:spcAft>
                      </a:pPr>
                      <a:r>
                        <a:rPr lang="en-US" sz="1200" kern="100" dirty="0">
                          <a:effectLst/>
                          <a:latin typeface="Times New Roman"/>
                          <a:ea typeface="標楷體"/>
                        </a:rPr>
                        <a:t> </a:t>
                      </a:r>
                      <a:endParaRPr lang="zh-TW" sz="1200" kern="100" dirty="0">
                        <a:effectLst/>
                        <a:latin typeface="Times New Roman"/>
                        <a:ea typeface="新細明體"/>
                      </a:endParaRPr>
                    </a:p>
                  </a:txBody>
                  <a:tcPr marL="17780" marR="17780" marT="0" marB="0"/>
                </a:tc>
              </a:tr>
            </a:tbl>
          </a:graphicData>
        </a:graphic>
      </p:graphicFrame>
      <p:sp>
        <p:nvSpPr>
          <p:cNvPr id="4" name="標題 1"/>
          <p:cNvSpPr txBox="1">
            <a:spLocks/>
          </p:cNvSpPr>
          <p:nvPr/>
        </p:nvSpPr>
        <p:spPr bwMode="auto">
          <a:xfrm>
            <a:off x="827584" y="188640"/>
            <a:ext cx="7560840" cy="864096"/>
          </a:xfrm>
          <a:prstGeom prst="rect">
            <a:avLst/>
          </a:prstGeom>
          <a:solidFill>
            <a:srgbClr val="FFFFCC">
              <a:alpha val="28000"/>
            </a:srgbClr>
          </a:solid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3500">
                <a:solidFill>
                  <a:srgbClr val="005A58"/>
                </a:solidFill>
                <a:latin typeface="+mj-lt"/>
                <a:ea typeface="+mj-ea"/>
                <a:cs typeface="+mj-cs"/>
              </a:defRPr>
            </a:lvl1pPr>
            <a:lvl2pPr algn="l" rtl="0" eaLnBrk="0" fontAlgn="base" hangingPunct="0">
              <a:spcBef>
                <a:spcPct val="0"/>
              </a:spcBef>
              <a:spcAft>
                <a:spcPct val="0"/>
              </a:spcAft>
              <a:defRPr kumimoji="1" sz="3500">
                <a:solidFill>
                  <a:srgbClr val="005A58"/>
                </a:solidFill>
                <a:latin typeface="Arial" charset="0"/>
                <a:ea typeface="標楷體" pitchFamily="65" charset="-120"/>
              </a:defRPr>
            </a:lvl2pPr>
            <a:lvl3pPr algn="l" rtl="0" eaLnBrk="0" fontAlgn="base" hangingPunct="0">
              <a:spcBef>
                <a:spcPct val="0"/>
              </a:spcBef>
              <a:spcAft>
                <a:spcPct val="0"/>
              </a:spcAft>
              <a:defRPr kumimoji="1" sz="3500">
                <a:solidFill>
                  <a:srgbClr val="005A58"/>
                </a:solidFill>
                <a:latin typeface="Arial" charset="0"/>
                <a:ea typeface="標楷體" pitchFamily="65" charset="-120"/>
              </a:defRPr>
            </a:lvl3pPr>
            <a:lvl4pPr algn="l" rtl="0" eaLnBrk="0" fontAlgn="base" hangingPunct="0">
              <a:spcBef>
                <a:spcPct val="0"/>
              </a:spcBef>
              <a:spcAft>
                <a:spcPct val="0"/>
              </a:spcAft>
              <a:defRPr kumimoji="1" sz="3500">
                <a:solidFill>
                  <a:srgbClr val="005A58"/>
                </a:solidFill>
                <a:latin typeface="Arial" charset="0"/>
                <a:ea typeface="標楷體" pitchFamily="65" charset="-120"/>
              </a:defRPr>
            </a:lvl4pPr>
            <a:lvl5pPr algn="l" rtl="0" eaLnBrk="0" fontAlgn="base" hangingPunct="0">
              <a:spcBef>
                <a:spcPct val="0"/>
              </a:spcBef>
              <a:spcAft>
                <a:spcPct val="0"/>
              </a:spcAft>
              <a:defRPr kumimoji="1" sz="3500">
                <a:solidFill>
                  <a:srgbClr val="005A58"/>
                </a:solidFill>
                <a:latin typeface="Arial" charset="0"/>
                <a:ea typeface="標楷體" pitchFamily="65" charset="-120"/>
              </a:defRPr>
            </a:lvl5pPr>
            <a:lvl6pPr marL="457200" algn="l" rtl="0" fontAlgn="base">
              <a:spcBef>
                <a:spcPct val="0"/>
              </a:spcBef>
              <a:spcAft>
                <a:spcPct val="0"/>
              </a:spcAft>
              <a:defRPr kumimoji="1" sz="3500">
                <a:solidFill>
                  <a:srgbClr val="005A58"/>
                </a:solidFill>
                <a:latin typeface="Arial" charset="0"/>
                <a:ea typeface="標楷體" pitchFamily="65" charset="-120"/>
              </a:defRPr>
            </a:lvl6pPr>
            <a:lvl7pPr marL="914400" algn="l" rtl="0" fontAlgn="base">
              <a:spcBef>
                <a:spcPct val="0"/>
              </a:spcBef>
              <a:spcAft>
                <a:spcPct val="0"/>
              </a:spcAft>
              <a:defRPr kumimoji="1" sz="3500">
                <a:solidFill>
                  <a:srgbClr val="005A58"/>
                </a:solidFill>
                <a:latin typeface="Arial" charset="0"/>
                <a:ea typeface="標楷體" pitchFamily="65" charset="-120"/>
              </a:defRPr>
            </a:lvl7pPr>
            <a:lvl8pPr marL="1371600" algn="l" rtl="0" fontAlgn="base">
              <a:spcBef>
                <a:spcPct val="0"/>
              </a:spcBef>
              <a:spcAft>
                <a:spcPct val="0"/>
              </a:spcAft>
              <a:defRPr kumimoji="1" sz="3500">
                <a:solidFill>
                  <a:srgbClr val="005A58"/>
                </a:solidFill>
                <a:latin typeface="Arial" charset="0"/>
                <a:ea typeface="標楷體" pitchFamily="65" charset="-120"/>
              </a:defRPr>
            </a:lvl8pPr>
            <a:lvl9pPr marL="1828800" algn="l" rtl="0" fontAlgn="base">
              <a:spcBef>
                <a:spcPct val="0"/>
              </a:spcBef>
              <a:spcAft>
                <a:spcPct val="0"/>
              </a:spcAft>
              <a:defRPr kumimoji="1" sz="3500">
                <a:solidFill>
                  <a:srgbClr val="005A58"/>
                </a:solidFill>
                <a:latin typeface="Arial" charset="0"/>
                <a:ea typeface="標楷體" pitchFamily="65" charset="-120"/>
              </a:defRPr>
            </a:lvl9pPr>
          </a:lstStyle>
          <a:p>
            <a:pPr algn="ctr"/>
            <a:r>
              <a:rPr lang="zh-TW" altLang="en-US" sz="2800" dirty="0" smtClean="0"/>
              <a:t>國立臺灣師範大學論文研究學習獎勵方案</a:t>
            </a:r>
            <a:r>
              <a:rPr lang="en-US" altLang="zh-TW" sz="2800" dirty="0" smtClean="0"/>
              <a:t/>
            </a:r>
            <a:br>
              <a:rPr lang="en-US" altLang="zh-TW" sz="2800" dirty="0" smtClean="0"/>
            </a:br>
            <a:r>
              <a:rPr lang="zh-TW" altLang="en-US" sz="2800" dirty="0" smtClean="0"/>
              <a:t>（修正草案）</a:t>
            </a:r>
            <a:endParaRPr lang="zh-TW" altLang="en-US" sz="2800" dirty="0"/>
          </a:p>
        </p:txBody>
      </p:sp>
    </p:spTree>
    <p:extLst>
      <p:ext uri="{BB962C8B-B14F-4D97-AF65-F5344CB8AC3E}">
        <p14:creationId xmlns:p14="http://schemas.microsoft.com/office/powerpoint/2010/main" val="6297292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67544" y="332656"/>
            <a:ext cx="6191919" cy="635000"/>
          </a:xfrm>
          <a:solidFill>
            <a:srgbClr val="FFFFCC">
              <a:alpha val="28000"/>
            </a:srgbClr>
          </a:solidFill>
        </p:spPr>
        <p:txBody>
          <a:bodyPr/>
          <a:lstStyle/>
          <a:p>
            <a:pPr algn="ctr"/>
            <a:r>
              <a:rPr lang="zh-TW" altLang="en-US" sz="2800" dirty="0"/>
              <a:t>國立臺灣師範大學論文研究學習方案</a:t>
            </a:r>
          </a:p>
        </p:txBody>
      </p:sp>
      <p:graphicFrame>
        <p:nvGraphicFramePr>
          <p:cNvPr id="6" name="內容版面配置區 5"/>
          <p:cNvGraphicFramePr>
            <a:graphicFrameLocks noGrp="1"/>
          </p:cNvGraphicFramePr>
          <p:nvPr>
            <p:ph idx="1"/>
            <p:extLst>
              <p:ext uri="{D42A27DB-BD31-4B8C-83A1-F6EECF244321}">
                <p14:modId xmlns:p14="http://schemas.microsoft.com/office/powerpoint/2010/main" val="2475080092"/>
              </p:ext>
            </p:extLst>
          </p:nvPr>
        </p:nvGraphicFramePr>
        <p:xfrm>
          <a:off x="251520" y="1412776"/>
          <a:ext cx="8640960" cy="4248472"/>
        </p:xfrm>
        <a:graphic>
          <a:graphicData uri="http://schemas.openxmlformats.org/drawingml/2006/table">
            <a:tbl>
              <a:tblPr firstRow="1" bandRow="1">
                <a:tableStyleId>{5C22544A-7EE6-4342-B048-85BDC9FD1C3A}</a:tableStyleId>
              </a:tblPr>
              <a:tblGrid>
                <a:gridCol w="8640960"/>
              </a:tblGrid>
              <a:tr h="490658">
                <a:tc>
                  <a:txBody>
                    <a:bodyPr/>
                    <a:lstStyle/>
                    <a:p>
                      <a:pPr algn="ctr"/>
                      <a:r>
                        <a:rPr lang="zh-TW" altLang="zh-TW" sz="2400" b="1" kern="1200" dirty="0" smtClean="0">
                          <a:solidFill>
                            <a:schemeClr val="tx1"/>
                          </a:solidFill>
                          <a:effectLst/>
                          <a:latin typeface="+mn-lt"/>
                          <a:ea typeface="+mn-ea"/>
                          <a:cs typeface="+mn-cs"/>
                        </a:rPr>
                        <a:t>條文</a:t>
                      </a:r>
                      <a:r>
                        <a:rPr lang="zh-TW" altLang="en-US" sz="2400" b="1" kern="1200" dirty="0" smtClean="0">
                          <a:solidFill>
                            <a:schemeClr val="tx1"/>
                          </a:solidFill>
                          <a:effectLst/>
                          <a:latin typeface="+mn-lt"/>
                          <a:ea typeface="+mn-ea"/>
                          <a:cs typeface="+mn-cs"/>
                        </a:rPr>
                        <a:t>（未修正）</a:t>
                      </a:r>
                      <a:endParaRPr lang="zh-TW" altLang="en-US" sz="2400" dirty="0">
                        <a:solidFill>
                          <a:schemeClr val="tx1"/>
                        </a:solidFill>
                      </a:endParaRPr>
                    </a:p>
                  </a:txBody>
                  <a:tcPr/>
                </a:tc>
              </a:tr>
              <a:tr h="3757814">
                <a:tc>
                  <a:txBody>
                    <a:bodyPr/>
                    <a:lstStyle/>
                    <a:p>
                      <a:r>
                        <a:rPr lang="zh-TW" altLang="zh-TW" sz="2400" kern="1200" dirty="0" smtClean="0">
                          <a:solidFill>
                            <a:schemeClr val="dk1"/>
                          </a:solidFill>
                          <a:effectLst/>
                          <a:latin typeface="+mn-lt"/>
                          <a:ea typeface="+mn-ea"/>
                          <a:cs typeface="+mn-cs"/>
                        </a:rPr>
                        <a:t>三、執行方式</a:t>
                      </a:r>
                    </a:p>
                    <a:p>
                      <a:r>
                        <a:rPr lang="zh-TW" altLang="zh-TW" sz="2400" kern="1200" dirty="0" smtClean="0">
                          <a:solidFill>
                            <a:schemeClr val="dk1"/>
                          </a:solidFill>
                          <a:effectLst/>
                          <a:latin typeface="+mn-lt"/>
                          <a:ea typeface="+mn-ea"/>
                          <a:cs typeface="+mn-cs"/>
                        </a:rPr>
                        <a:t>　教師依據學生提出之研究論文，進行論文研討及成果評量（附件二），評定為優等者，始給與奬勵，其奬助學金金額依經費額度制定。</a:t>
                      </a:r>
                      <a:endParaRPr lang="en-US" altLang="zh-TW" sz="2400" kern="1200" dirty="0" smtClean="0">
                        <a:solidFill>
                          <a:schemeClr val="dk1"/>
                        </a:solidFill>
                        <a:effectLst/>
                        <a:latin typeface="+mn-lt"/>
                        <a:ea typeface="+mn-ea"/>
                        <a:cs typeface="+mn-cs"/>
                      </a:endParaRPr>
                    </a:p>
                    <a:p>
                      <a:endParaRPr lang="zh-TW" altLang="zh-TW" sz="2400" kern="1200" dirty="0" smtClean="0">
                        <a:solidFill>
                          <a:schemeClr val="dk1"/>
                        </a:solidFill>
                        <a:effectLst/>
                        <a:latin typeface="+mn-lt"/>
                        <a:ea typeface="+mn-ea"/>
                        <a:cs typeface="+mn-cs"/>
                      </a:endParaRPr>
                    </a:p>
                    <a:p>
                      <a:r>
                        <a:rPr lang="zh-TW" altLang="zh-TW" sz="2400" kern="1200" dirty="0" smtClean="0">
                          <a:solidFill>
                            <a:schemeClr val="dk1"/>
                          </a:solidFill>
                          <a:effectLst/>
                          <a:latin typeface="+mn-lt"/>
                          <a:ea typeface="+mn-ea"/>
                          <a:cs typeface="+mn-cs"/>
                        </a:rPr>
                        <a:t>四、經費來源</a:t>
                      </a:r>
                    </a:p>
                    <a:p>
                      <a:r>
                        <a:rPr lang="zh-TW" altLang="zh-TW" sz="2400" kern="1200" dirty="0" smtClean="0">
                          <a:solidFill>
                            <a:schemeClr val="dk1"/>
                          </a:solidFill>
                          <a:effectLst/>
                          <a:latin typeface="+mn-lt"/>
                          <a:ea typeface="+mn-ea"/>
                          <a:cs typeface="+mn-cs"/>
                        </a:rPr>
                        <a:t>　　以與學生論文相關之教師執行校內外研究計畫及「本校各學系（所）特色發展獎助學金分配作業要點」之經費支應。</a:t>
                      </a:r>
                      <a:endParaRPr lang="en-US" altLang="zh-TW" sz="2400" kern="1200" dirty="0" smtClean="0">
                        <a:solidFill>
                          <a:schemeClr val="dk1"/>
                        </a:solidFill>
                        <a:effectLst/>
                        <a:latin typeface="+mn-lt"/>
                        <a:ea typeface="+mn-ea"/>
                        <a:cs typeface="+mn-cs"/>
                      </a:endParaRPr>
                    </a:p>
                    <a:p>
                      <a:endParaRPr lang="zh-TW" altLang="zh-TW" sz="2400" kern="1200" dirty="0" smtClean="0">
                        <a:solidFill>
                          <a:schemeClr val="dk1"/>
                        </a:solidFill>
                        <a:effectLst/>
                        <a:latin typeface="+mn-lt"/>
                        <a:ea typeface="+mn-ea"/>
                        <a:cs typeface="+mn-cs"/>
                      </a:endParaRPr>
                    </a:p>
                    <a:p>
                      <a:r>
                        <a:rPr lang="zh-TW" altLang="zh-TW" sz="2400" kern="1200" dirty="0" smtClean="0">
                          <a:solidFill>
                            <a:schemeClr val="dk1"/>
                          </a:solidFill>
                          <a:effectLst/>
                          <a:latin typeface="+mn-lt"/>
                          <a:ea typeface="+mn-ea"/>
                          <a:cs typeface="+mn-cs"/>
                        </a:rPr>
                        <a:t>五、本論文學習方案經學術主管會報通過後實施，修正時亦同。</a:t>
                      </a:r>
                      <a:endParaRPr lang="zh-TW" altLang="zh-TW" sz="2400" kern="1200" dirty="0">
                        <a:solidFill>
                          <a:schemeClr val="dk1"/>
                        </a:solidFill>
                        <a:effectLst/>
                        <a:latin typeface="+mn-lt"/>
                        <a:ea typeface="+mn-ea"/>
                        <a:cs typeface="+mn-cs"/>
                      </a:endParaRPr>
                    </a:p>
                  </a:txBody>
                  <a:tcPr/>
                </a:tc>
              </a:tr>
            </a:tbl>
          </a:graphicData>
        </a:graphic>
      </p:graphicFrame>
    </p:spTree>
    <p:extLst>
      <p:ext uri="{BB962C8B-B14F-4D97-AF65-F5344CB8AC3E}">
        <p14:creationId xmlns:p14="http://schemas.microsoft.com/office/powerpoint/2010/main" val="15210338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738239" y="266076"/>
            <a:ext cx="7992888" cy="538276"/>
          </a:xfrm>
          <a:solidFill>
            <a:srgbClr val="FFFFCC">
              <a:alpha val="28000"/>
            </a:srgbClr>
          </a:solidFill>
        </p:spPr>
        <p:txBody>
          <a:bodyPr/>
          <a:lstStyle/>
          <a:p>
            <a:pPr algn="ctr"/>
            <a:r>
              <a:rPr lang="zh-TW" altLang="en-US" sz="2800" b="1" dirty="0"/>
              <a:t>國立臺灣師範大學論文研究</a:t>
            </a:r>
            <a:r>
              <a:rPr lang="zh-TW" altLang="en-US" sz="2800" b="1" dirty="0" smtClean="0"/>
              <a:t>學習獎勵方案</a:t>
            </a:r>
            <a:r>
              <a:rPr lang="en-US" altLang="zh-TW" sz="2800" b="1" dirty="0" smtClean="0"/>
              <a:t>-</a:t>
            </a:r>
            <a:r>
              <a:rPr lang="zh-TW" altLang="en-US" sz="2800" b="1" dirty="0" smtClean="0"/>
              <a:t>申請表</a:t>
            </a:r>
            <a:endParaRPr lang="zh-TW" altLang="en-US" sz="2800" b="1" dirty="0"/>
          </a:p>
        </p:txBody>
      </p:sp>
      <p:grpSp>
        <p:nvGrpSpPr>
          <p:cNvPr id="13" name="群組 12"/>
          <p:cNvGrpSpPr/>
          <p:nvPr/>
        </p:nvGrpSpPr>
        <p:grpSpPr>
          <a:xfrm>
            <a:off x="257921" y="827420"/>
            <a:ext cx="10034664" cy="5278452"/>
            <a:chOff x="75724" y="825088"/>
            <a:chExt cx="10530597" cy="5278452"/>
          </a:xfrm>
        </p:grpSpPr>
        <p:sp>
          <p:nvSpPr>
            <p:cNvPr id="12" name="文字方塊 11"/>
            <p:cNvSpPr txBox="1"/>
            <p:nvPr/>
          </p:nvSpPr>
          <p:spPr>
            <a:xfrm>
              <a:off x="75724" y="825088"/>
              <a:ext cx="1008113" cy="369332"/>
            </a:xfrm>
            <a:prstGeom prst="rect">
              <a:avLst/>
            </a:prstGeom>
            <a:solidFill>
              <a:schemeClr val="bg1"/>
            </a:solidFill>
            <a:ln>
              <a:solidFill>
                <a:schemeClr val="tx1"/>
              </a:solidFill>
            </a:ln>
          </p:spPr>
          <p:txBody>
            <a:bodyPr wrap="square" rtlCol="0">
              <a:spAutoFit/>
            </a:bodyPr>
            <a:lstStyle/>
            <a:p>
              <a:r>
                <a:rPr lang="zh-TW" altLang="en-US" dirty="0" smtClean="0">
                  <a:latin typeface="+mn-ea"/>
                  <a:ea typeface="+mn-ea"/>
                </a:rPr>
                <a:t>附件一</a:t>
              </a:r>
              <a:endParaRPr lang="zh-TW" altLang="en-US" dirty="0">
                <a:latin typeface="+mn-ea"/>
                <a:ea typeface="+mn-ea"/>
              </a:endParaRPr>
            </a:p>
          </p:txBody>
        </p:sp>
        <p:pic>
          <p:nvPicPr>
            <p:cNvPr id="1041" name="Picture 1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83346" y="5775619"/>
              <a:ext cx="6022975" cy="3279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8824" y="1988840"/>
            <a:ext cx="7848871" cy="3789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6319" y="1196752"/>
            <a:ext cx="8411435" cy="648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45832802"/>
      </p:ext>
    </p:extLst>
  </p:cSld>
  <p:clrMapOvr>
    <a:masterClrMapping/>
  </p:clrMapOvr>
  <p:timing>
    <p:tnLst>
      <p:par>
        <p:cTn id="1" dur="indefinite" restart="never" nodeType="tmRoot"/>
      </p:par>
    </p:tnLst>
  </p:timing>
</p:sld>
</file>

<file path=ppt/theme/theme1.xml><?xml version="1.0" encoding="utf-8"?>
<a:theme xmlns:a="http://schemas.openxmlformats.org/drawingml/2006/main" name="古典風華版">
  <a:themeElements>
    <a:clrScheme name="古典風華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古典風華版">
      <a:majorFont>
        <a:latin typeface="Arial"/>
        <a:ea typeface="標楷體"/>
        <a:cs typeface=""/>
      </a:majorFont>
      <a:minorFont>
        <a:latin typeface="Arial"/>
        <a:ea typeface="標楷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古典風華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古典風華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古典風華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古典風華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古典風華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古典風華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古典風華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古典風華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古典風華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古典風華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古典風華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古典風華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佈景主題">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古典風華版</Template>
  <TotalTime>1573</TotalTime>
  <Words>1533</Words>
  <Application>Microsoft Office PowerPoint</Application>
  <PresentationFormat>如螢幕大小 (4:3)</PresentationFormat>
  <Paragraphs>140</Paragraphs>
  <Slides>21</Slides>
  <Notes>0</Notes>
  <HiddenSlides>0</HiddenSlides>
  <MMClips>0</MMClips>
  <ScaleCrop>false</ScaleCrop>
  <HeadingPairs>
    <vt:vector size="4" baseType="variant">
      <vt:variant>
        <vt:lpstr>佈景主題</vt:lpstr>
      </vt:variant>
      <vt:variant>
        <vt:i4>1</vt:i4>
      </vt:variant>
      <vt:variant>
        <vt:lpstr>投影片標題</vt:lpstr>
      </vt:variant>
      <vt:variant>
        <vt:i4>21</vt:i4>
      </vt:variant>
    </vt:vector>
  </HeadingPairs>
  <TitlesOfParts>
    <vt:vector size="22" baseType="lpstr">
      <vt:lpstr>古典風華版</vt:lpstr>
      <vt:lpstr>修訂本校 「論文研究學習獎勵方案」 說明討論會</vt:lpstr>
      <vt:lpstr>研究計畫兼任助理人員之類型</vt:lpstr>
      <vt:lpstr>研究獎助生</vt:lpstr>
      <vt:lpstr>計畫兼任助理的分流進用</vt:lpstr>
      <vt:lpstr>國立臺灣師範大學論文研究學習奬勵方案</vt:lpstr>
      <vt:lpstr>國立臺灣師範大學論文研究學習獎勵方案 （修正草案）</vt:lpstr>
      <vt:lpstr>PowerPoint 簡報</vt:lpstr>
      <vt:lpstr>國立臺灣師範大學論文研究學習方案</vt:lpstr>
      <vt:lpstr>國立臺灣師範大學論文研究學習獎勵方案-申請表</vt:lpstr>
      <vt:lpstr>國立臺灣師範大學論文研究學習獎勵方案-申請表</vt:lpstr>
      <vt:lpstr>國立臺灣師範大學論文研究學習獎勵方案-申請表</vt:lpstr>
      <vt:lpstr>國立臺灣師範大學論文研究學習方案-評量表</vt:lpstr>
      <vt:lpstr>國立臺灣師範大學論文研究學習獎勵方案 --有關他校學生擔任本校計畫兼任助理</vt:lpstr>
      <vt:lpstr>國立臺灣師範大學論文研究學習方案師生學習關係聲明書(他校師生適用)</vt:lpstr>
      <vt:lpstr>國立臺灣師範大學論文研究學習奬勵方案常見問題集</vt:lpstr>
      <vt:lpstr>國立臺灣師範大學論文研究學習奬勵方案常見問題集</vt:lpstr>
      <vt:lpstr>國立臺灣師範大學論文研究學習奬勵方案常見問題集</vt:lpstr>
      <vt:lpstr>國立臺灣師範大學論文研究學習奬勵方案常見問題集</vt:lpstr>
      <vt:lpstr>國立臺灣師範大學論文研究學習奬勵方案常見問題集</vt:lpstr>
      <vt:lpstr>相關疑義洽詢窗口 </vt:lpstr>
      <vt:lpstr>PowerPoint 簡報</vt:lpstr>
    </vt:vector>
  </TitlesOfParts>
  <Company>CMT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研提國科會計畫討論會  102年度跨領域整合型研究計畫 (構想書)</dc:title>
  <dc:creator>SuperXP</dc:creator>
  <cp:lastModifiedBy>研發處蘇怡瑄</cp:lastModifiedBy>
  <cp:revision>298</cp:revision>
  <dcterms:created xsi:type="dcterms:W3CDTF">2012-09-20T08:29:32Z</dcterms:created>
  <dcterms:modified xsi:type="dcterms:W3CDTF">2017-06-16T00:18:52Z</dcterms:modified>
</cp:coreProperties>
</file>